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2"/>
  </p:notesMasterIdLst>
  <p:sldIdLst>
    <p:sldId id="256" r:id="rId2"/>
    <p:sldId id="1113" r:id="rId3"/>
    <p:sldId id="1103" r:id="rId4"/>
    <p:sldId id="1104" r:id="rId5"/>
    <p:sldId id="1097" r:id="rId6"/>
    <p:sldId id="1106" r:id="rId7"/>
    <p:sldId id="1109" r:id="rId8"/>
    <p:sldId id="1116" r:id="rId9"/>
    <p:sldId id="1107" r:id="rId10"/>
    <p:sldId id="1115" r:id="rId11"/>
    <p:sldId id="316" r:id="rId12"/>
    <p:sldId id="274" r:id="rId13"/>
    <p:sldId id="1089" r:id="rId14"/>
    <p:sldId id="1091" r:id="rId15"/>
    <p:sldId id="1092" r:id="rId16"/>
    <p:sldId id="1114" r:id="rId17"/>
    <p:sldId id="1117" r:id="rId18"/>
    <p:sldId id="1130" r:id="rId19"/>
    <p:sldId id="1129" r:id="rId20"/>
    <p:sldId id="1110" r:id="rId21"/>
    <p:sldId id="1088" r:id="rId22"/>
    <p:sldId id="1127" r:id="rId23"/>
    <p:sldId id="1118" r:id="rId24"/>
    <p:sldId id="1120" r:id="rId25"/>
    <p:sldId id="1121" r:id="rId26"/>
    <p:sldId id="1122" r:id="rId27"/>
    <p:sldId id="1123" r:id="rId28"/>
    <p:sldId id="1124" r:id="rId29"/>
    <p:sldId id="1125" r:id="rId30"/>
    <p:sldId id="1126" r:id="rId31"/>
  </p:sldIdLst>
  <p:sldSz cx="9144000" cy="5143500" type="screen16x9"/>
  <p:notesSz cx="6858000" cy="9144000"/>
  <p:defaultTextStyle>
    <a:defPPr>
      <a:defRPr lang="pt-BR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Padrão" id="{7999564E-01CA-436B-8B33-95A6A7E1B340}">
          <p14:sldIdLst>
            <p14:sldId id="256"/>
            <p14:sldId id="1113"/>
            <p14:sldId id="1103"/>
            <p14:sldId id="1104"/>
            <p14:sldId id="1097"/>
            <p14:sldId id="1106"/>
            <p14:sldId id="1109"/>
            <p14:sldId id="1116"/>
            <p14:sldId id="1107"/>
            <p14:sldId id="1115"/>
            <p14:sldId id="316"/>
            <p14:sldId id="274"/>
            <p14:sldId id="1089"/>
            <p14:sldId id="1091"/>
            <p14:sldId id="1092"/>
            <p14:sldId id="1114"/>
            <p14:sldId id="1117"/>
            <p14:sldId id="1130"/>
            <p14:sldId id="1129"/>
            <p14:sldId id="1110"/>
            <p14:sldId id="1088"/>
            <p14:sldId id="1127"/>
            <p14:sldId id="1118"/>
            <p14:sldId id="1120"/>
            <p14:sldId id="1121"/>
            <p14:sldId id="1122"/>
            <p14:sldId id="1123"/>
            <p14:sldId id="1124"/>
            <p14:sldId id="1125"/>
            <p14:sldId id="112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136" userDrawn="1">
          <p15:clr>
            <a:srgbClr val="A4A3A4"/>
          </p15:clr>
        </p15:guide>
        <p15:guide id="3" pos="5760" userDrawn="1">
          <p15:clr>
            <a:srgbClr val="A4A3A4"/>
          </p15:clr>
        </p15:guide>
        <p15:guide id="4" orient="horz" pos="3240" userDrawn="1">
          <p15:clr>
            <a:srgbClr val="A4A3A4"/>
          </p15:clr>
        </p15:guide>
        <p15:guide id="5" orient="horz" pos="7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204B"/>
    <a:srgbClr val="D35A3E"/>
    <a:srgbClr val="D28648"/>
    <a:srgbClr val="ECBA5F"/>
    <a:srgbClr val="BD3946"/>
    <a:srgbClr val="9194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Estilo Claro 2 - Ênfase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C4B1156A-380E-4F78-BDF5-A606A8083BF9}" styleName="Estilo Médio 4 - Ênfas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20"/>
    <p:restoredTop sz="94701"/>
  </p:normalViewPr>
  <p:slideViewPr>
    <p:cSldViewPr snapToGrid="0" snapToObjects="1" showGuides="1">
      <p:cViewPr>
        <p:scale>
          <a:sx n="125" d="100"/>
          <a:sy n="125" d="100"/>
        </p:scale>
        <p:origin x="972" y="312"/>
      </p:cViewPr>
      <p:guideLst>
        <p:guide orient="horz"/>
        <p:guide pos="136"/>
        <p:guide pos="5760"/>
        <p:guide orient="horz" pos="3240"/>
        <p:guide orient="horz" pos="78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hyperlink" Target="http://pt.wikipedia.org/wiki/Complexo_Metropolitano_Expandido" TargetMode="External"/><Relationship Id="rId1" Type="http://schemas.openxmlformats.org/officeDocument/2006/relationships/image" Target="../media/image15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hyperlink" Target="http://pt.wikipedia.org/wiki/Complexo_Metropolitano_Expandido" TargetMode="External"/><Relationship Id="rId1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2B9560-EC46-4067-BFE0-EADB758DD3BA}" type="doc">
      <dgm:prSet loTypeId="urn:microsoft.com/office/officeart/2005/8/layout/pyramid2" loCatId="pyramid" qsTypeId="urn:microsoft.com/office/officeart/2005/8/quickstyle/simple2" qsCatId="simple" csTypeId="urn:microsoft.com/office/officeart/2005/8/colors/accent1_2" csCatId="accent1" phldr="1"/>
      <dgm:spPr/>
    </dgm:pt>
    <dgm:pt modelId="{3CE81CF2-93A4-46D8-8EBB-2E4BE5533662}">
      <dgm:prSet phldrT="[Texto]"/>
      <dgm:spPr>
        <a:ln>
          <a:solidFill>
            <a:schemeClr val="tx2"/>
          </a:solidFill>
        </a:ln>
      </dgm:spPr>
      <dgm:t>
        <a:bodyPr/>
        <a:lstStyle/>
        <a:p>
          <a:r>
            <a:rPr lang="pt-BR" dirty="0"/>
            <a:t>Evento para ponderação dos objetivos estratégicos</a:t>
          </a:r>
        </a:p>
      </dgm:t>
    </dgm:pt>
    <dgm:pt modelId="{AA5A6877-FB69-4811-B7D2-B4A7726D1D74}" type="parTrans" cxnId="{3AF42F7F-D623-4302-98FA-1DBDCD406196}">
      <dgm:prSet/>
      <dgm:spPr/>
      <dgm:t>
        <a:bodyPr/>
        <a:lstStyle/>
        <a:p>
          <a:endParaRPr lang="pt-BR"/>
        </a:p>
      </dgm:t>
    </dgm:pt>
    <dgm:pt modelId="{49C79B40-6BE6-4696-866E-F25B58DC45F6}" type="sibTrans" cxnId="{3AF42F7F-D623-4302-98FA-1DBDCD406196}">
      <dgm:prSet/>
      <dgm:spPr/>
      <dgm:t>
        <a:bodyPr/>
        <a:lstStyle/>
        <a:p>
          <a:endParaRPr lang="pt-BR"/>
        </a:p>
      </dgm:t>
    </dgm:pt>
    <dgm:pt modelId="{F9FD01E5-710B-45CA-8D85-C78D1DBDBF14}">
      <dgm:prSet phldrT="[Texto]"/>
      <dgm:spPr>
        <a:ln>
          <a:solidFill>
            <a:schemeClr val="tx2"/>
          </a:solidFill>
        </a:ln>
      </dgm:spPr>
      <dgm:t>
        <a:bodyPr/>
        <a:lstStyle/>
        <a:p>
          <a:r>
            <a:rPr lang="pt-BR" dirty="0"/>
            <a:t>Estudos de planos de referência</a:t>
          </a:r>
        </a:p>
      </dgm:t>
    </dgm:pt>
    <dgm:pt modelId="{3A1CBDB9-9DC0-4132-971F-C5A2264AE045}" type="parTrans" cxnId="{A4F88843-A316-4C47-9AD6-B9C2F3DA27F4}">
      <dgm:prSet/>
      <dgm:spPr/>
      <dgm:t>
        <a:bodyPr/>
        <a:lstStyle/>
        <a:p>
          <a:endParaRPr lang="pt-BR"/>
        </a:p>
      </dgm:t>
    </dgm:pt>
    <dgm:pt modelId="{09328363-2736-443F-86A1-74555FFB4642}" type="sibTrans" cxnId="{A4F88843-A316-4C47-9AD6-B9C2F3DA27F4}">
      <dgm:prSet/>
      <dgm:spPr/>
      <dgm:t>
        <a:bodyPr/>
        <a:lstStyle/>
        <a:p>
          <a:endParaRPr lang="pt-BR"/>
        </a:p>
      </dgm:t>
    </dgm:pt>
    <dgm:pt modelId="{8D61BEEF-CA6B-4B42-B364-E89A58B6A921}">
      <dgm:prSet phldrT="[Texto]"/>
      <dgm:spPr>
        <a:ln>
          <a:solidFill>
            <a:schemeClr val="tx2"/>
          </a:solidFill>
        </a:ln>
      </dgm:spPr>
      <dgm:t>
        <a:bodyPr/>
        <a:lstStyle/>
        <a:p>
          <a:r>
            <a:rPr lang="pt-BR" dirty="0"/>
            <a:t>Consolidação dos </a:t>
          </a:r>
          <a:br>
            <a:rPr lang="pt-BR" dirty="0"/>
          </a:br>
          <a:r>
            <a:rPr lang="pt-BR" dirty="0"/>
            <a:t>objetivos estratégicos</a:t>
          </a:r>
        </a:p>
      </dgm:t>
    </dgm:pt>
    <dgm:pt modelId="{40B944E4-FCFA-454A-A367-5D3081EE5630}" type="parTrans" cxnId="{83DA4ED1-3A1E-4FA8-9169-B2A09DFF64E8}">
      <dgm:prSet/>
      <dgm:spPr/>
      <dgm:t>
        <a:bodyPr/>
        <a:lstStyle/>
        <a:p>
          <a:endParaRPr lang="pt-BR"/>
        </a:p>
      </dgm:t>
    </dgm:pt>
    <dgm:pt modelId="{F0314A59-20F4-4562-BA5B-5646AE6D3370}" type="sibTrans" cxnId="{83DA4ED1-3A1E-4FA8-9169-B2A09DFF64E8}">
      <dgm:prSet/>
      <dgm:spPr/>
      <dgm:t>
        <a:bodyPr/>
        <a:lstStyle/>
        <a:p>
          <a:endParaRPr lang="pt-BR"/>
        </a:p>
      </dgm:t>
    </dgm:pt>
    <dgm:pt modelId="{97648CE4-67CB-4212-B8D4-90F87A3F5F87}">
      <dgm:prSet phldrT="[Texto]"/>
      <dgm:spPr>
        <a:ln>
          <a:solidFill>
            <a:schemeClr val="tx2"/>
          </a:solidFill>
        </a:ln>
      </dgm:spPr>
      <dgm:t>
        <a:bodyPr/>
        <a:lstStyle/>
        <a:p>
          <a:r>
            <a:rPr lang="pt-BR" dirty="0"/>
            <a:t>Validação da árvore </a:t>
          </a:r>
          <a:br>
            <a:rPr lang="pt-BR" dirty="0"/>
          </a:br>
          <a:r>
            <a:rPr lang="pt-BR" dirty="0"/>
            <a:t>com os convidados (e-mail)</a:t>
          </a:r>
        </a:p>
      </dgm:t>
    </dgm:pt>
    <dgm:pt modelId="{F8925D4A-2F05-4953-B976-2BB5753C39A3}" type="parTrans" cxnId="{41886634-76F6-4FF2-894F-E90C01A95D2F}">
      <dgm:prSet/>
      <dgm:spPr/>
      <dgm:t>
        <a:bodyPr/>
        <a:lstStyle/>
        <a:p>
          <a:endParaRPr lang="pt-BR"/>
        </a:p>
      </dgm:t>
    </dgm:pt>
    <dgm:pt modelId="{FD3B528E-3ACA-4122-A669-FEAFA704609A}" type="sibTrans" cxnId="{41886634-76F6-4FF2-894F-E90C01A95D2F}">
      <dgm:prSet/>
      <dgm:spPr/>
      <dgm:t>
        <a:bodyPr/>
        <a:lstStyle/>
        <a:p>
          <a:endParaRPr lang="pt-BR"/>
        </a:p>
      </dgm:t>
    </dgm:pt>
    <dgm:pt modelId="{DA040883-9FD0-4519-9098-BBC50417A54D}">
      <dgm:prSet phldrT="[Texto]"/>
      <dgm:spPr>
        <a:ln>
          <a:solidFill>
            <a:schemeClr val="tx2"/>
          </a:solidFill>
        </a:ln>
      </dgm:spPr>
      <dgm:t>
        <a:bodyPr/>
        <a:lstStyle/>
        <a:p>
          <a:r>
            <a:rPr lang="pt-BR" dirty="0"/>
            <a:t>Estruturação da </a:t>
          </a:r>
          <a:br>
            <a:rPr lang="pt-BR" dirty="0"/>
          </a:br>
          <a:r>
            <a:rPr lang="pt-BR" dirty="0"/>
            <a:t>árvore dos objetivos estratégicos</a:t>
          </a:r>
        </a:p>
      </dgm:t>
    </dgm:pt>
    <dgm:pt modelId="{D67992AD-07FD-45F4-AEC7-0A194E62CBC3}" type="parTrans" cxnId="{1A835E33-0D39-4758-86A5-BE3BDB183E3C}">
      <dgm:prSet/>
      <dgm:spPr/>
      <dgm:t>
        <a:bodyPr/>
        <a:lstStyle/>
        <a:p>
          <a:endParaRPr lang="pt-BR"/>
        </a:p>
      </dgm:t>
    </dgm:pt>
    <dgm:pt modelId="{8233A8E0-5BFF-4343-83F5-08251BAE0CB6}" type="sibTrans" cxnId="{1A835E33-0D39-4758-86A5-BE3BDB183E3C}">
      <dgm:prSet/>
      <dgm:spPr/>
      <dgm:t>
        <a:bodyPr/>
        <a:lstStyle/>
        <a:p>
          <a:endParaRPr lang="pt-BR"/>
        </a:p>
      </dgm:t>
    </dgm:pt>
    <dgm:pt modelId="{F8915023-A762-45C1-9489-C64171D16BC3}">
      <dgm:prSet phldrT="[Texto]"/>
      <dgm:spPr>
        <a:ln>
          <a:solidFill>
            <a:schemeClr val="tx2"/>
          </a:solidFill>
        </a:ln>
      </dgm:spPr>
      <dgm:t>
        <a:bodyPr/>
        <a:lstStyle/>
        <a:p>
          <a:r>
            <a:rPr lang="pt-BR" dirty="0"/>
            <a:t>Convergência dos </a:t>
          </a:r>
          <a:br>
            <a:rPr lang="pt-BR" dirty="0"/>
          </a:br>
          <a:r>
            <a:rPr lang="pt-BR" dirty="0"/>
            <a:t>objetivos estratégicos</a:t>
          </a:r>
        </a:p>
      </dgm:t>
    </dgm:pt>
    <dgm:pt modelId="{053DCCF7-AADD-41E7-A40A-4673F2325603}" type="parTrans" cxnId="{A1542CC4-6676-4B1A-BA65-DB33407C8057}">
      <dgm:prSet/>
      <dgm:spPr/>
      <dgm:t>
        <a:bodyPr/>
        <a:lstStyle/>
        <a:p>
          <a:endParaRPr lang="pt-BR"/>
        </a:p>
      </dgm:t>
    </dgm:pt>
    <dgm:pt modelId="{9EF7AE8F-73EE-4C0D-AEF4-D4E5EE8C715B}" type="sibTrans" cxnId="{A1542CC4-6676-4B1A-BA65-DB33407C8057}">
      <dgm:prSet/>
      <dgm:spPr/>
      <dgm:t>
        <a:bodyPr/>
        <a:lstStyle/>
        <a:p>
          <a:endParaRPr lang="pt-BR"/>
        </a:p>
      </dgm:t>
    </dgm:pt>
    <dgm:pt modelId="{8E4FEA9E-E18A-4ABA-A817-D11E890162B6}" type="pres">
      <dgm:prSet presAssocID="{852B9560-EC46-4067-BFE0-EADB758DD3BA}" presName="compositeShape" presStyleCnt="0">
        <dgm:presLayoutVars>
          <dgm:dir/>
          <dgm:resizeHandles/>
        </dgm:presLayoutVars>
      </dgm:prSet>
      <dgm:spPr/>
    </dgm:pt>
    <dgm:pt modelId="{0382EE0B-FD72-4548-941F-312C44A55778}" type="pres">
      <dgm:prSet presAssocID="{852B9560-EC46-4067-BFE0-EADB758DD3BA}" presName="pyramid" presStyleLbl="node1" presStyleIdx="0" presStyleCnt="1"/>
      <dgm:spPr>
        <a:solidFill>
          <a:schemeClr val="tx2"/>
        </a:solidFill>
      </dgm:spPr>
    </dgm:pt>
    <dgm:pt modelId="{8631D1DE-F998-4C59-87FE-5B4D64D57FAE}" type="pres">
      <dgm:prSet presAssocID="{852B9560-EC46-4067-BFE0-EADB758DD3BA}" presName="theList" presStyleCnt="0"/>
      <dgm:spPr/>
    </dgm:pt>
    <dgm:pt modelId="{733A2FB1-3256-4320-8880-EC5A30D928EF}" type="pres">
      <dgm:prSet presAssocID="{3CE81CF2-93A4-46D8-8EBB-2E4BE5533662}" presName="aNode" presStyleLbl="fgAcc1" presStyleIdx="0" presStyleCnt="6">
        <dgm:presLayoutVars>
          <dgm:bulletEnabled val="1"/>
        </dgm:presLayoutVars>
      </dgm:prSet>
      <dgm:spPr/>
    </dgm:pt>
    <dgm:pt modelId="{1D102F8E-EC96-4818-959A-8A9204C0DA51}" type="pres">
      <dgm:prSet presAssocID="{3CE81CF2-93A4-46D8-8EBB-2E4BE5533662}" presName="aSpace" presStyleCnt="0"/>
      <dgm:spPr/>
    </dgm:pt>
    <dgm:pt modelId="{D73EAA0E-4711-4C8C-A79C-6CAE36AE0641}" type="pres">
      <dgm:prSet presAssocID="{8D61BEEF-CA6B-4B42-B364-E89A58B6A921}" presName="aNode" presStyleLbl="fgAcc1" presStyleIdx="1" presStyleCnt="6">
        <dgm:presLayoutVars>
          <dgm:bulletEnabled val="1"/>
        </dgm:presLayoutVars>
      </dgm:prSet>
      <dgm:spPr/>
    </dgm:pt>
    <dgm:pt modelId="{C6C51F00-06C5-4258-8476-94690B12FC9B}" type="pres">
      <dgm:prSet presAssocID="{8D61BEEF-CA6B-4B42-B364-E89A58B6A921}" presName="aSpace" presStyleCnt="0"/>
      <dgm:spPr/>
    </dgm:pt>
    <dgm:pt modelId="{518D9D55-D719-4B2D-8314-BD4A2A6E4A25}" type="pres">
      <dgm:prSet presAssocID="{97648CE4-67CB-4212-B8D4-90F87A3F5F87}" presName="aNode" presStyleLbl="fgAcc1" presStyleIdx="2" presStyleCnt="6">
        <dgm:presLayoutVars>
          <dgm:bulletEnabled val="1"/>
        </dgm:presLayoutVars>
      </dgm:prSet>
      <dgm:spPr/>
    </dgm:pt>
    <dgm:pt modelId="{A3CCAFC3-7BA7-4D24-AE42-E6F6A27DBC95}" type="pres">
      <dgm:prSet presAssocID="{97648CE4-67CB-4212-B8D4-90F87A3F5F87}" presName="aSpace" presStyleCnt="0"/>
      <dgm:spPr/>
    </dgm:pt>
    <dgm:pt modelId="{FB1D1B23-2D1F-46BA-9031-E8C0EBC21502}" type="pres">
      <dgm:prSet presAssocID="{DA040883-9FD0-4519-9098-BBC50417A54D}" presName="aNode" presStyleLbl="fgAcc1" presStyleIdx="3" presStyleCnt="6">
        <dgm:presLayoutVars>
          <dgm:bulletEnabled val="1"/>
        </dgm:presLayoutVars>
      </dgm:prSet>
      <dgm:spPr/>
    </dgm:pt>
    <dgm:pt modelId="{82DEFF72-CB9F-43D4-95C1-DE4DBF4D26DB}" type="pres">
      <dgm:prSet presAssocID="{DA040883-9FD0-4519-9098-BBC50417A54D}" presName="aSpace" presStyleCnt="0"/>
      <dgm:spPr/>
    </dgm:pt>
    <dgm:pt modelId="{9F411528-6C20-4785-B9FE-26033473F068}" type="pres">
      <dgm:prSet presAssocID="{F8915023-A762-45C1-9489-C64171D16BC3}" presName="aNode" presStyleLbl="fgAcc1" presStyleIdx="4" presStyleCnt="6">
        <dgm:presLayoutVars>
          <dgm:bulletEnabled val="1"/>
        </dgm:presLayoutVars>
      </dgm:prSet>
      <dgm:spPr/>
    </dgm:pt>
    <dgm:pt modelId="{C4178F9A-6FA4-4E2D-A62E-156C67F62BE3}" type="pres">
      <dgm:prSet presAssocID="{F8915023-A762-45C1-9489-C64171D16BC3}" presName="aSpace" presStyleCnt="0"/>
      <dgm:spPr/>
    </dgm:pt>
    <dgm:pt modelId="{B1498171-7466-4E9D-B378-2DFA52D46FBE}" type="pres">
      <dgm:prSet presAssocID="{F9FD01E5-710B-45CA-8D85-C78D1DBDBF14}" presName="aNode" presStyleLbl="fgAcc1" presStyleIdx="5" presStyleCnt="6">
        <dgm:presLayoutVars>
          <dgm:bulletEnabled val="1"/>
        </dgm:presLayoutVars>
      </dgm:prSet>
      <dgm:spPr/>
    </dgm:pt>
    <dgm:pt modelId="{42EE5354-8E3F-4CA1-A4AE-8A684B1821FF}" type="pres">
      <dgm:prSet presAssocID="{F9FD01E5-710B-45CA-8D85-C78D1DBDBF14}" presName="aSpace" presStyleCnt="0"/>
      <dgm:spPr/>
    </dgm:pt>
  </dgm:ptLst>
  <dgm:cxnLst>
    <dgm:cxn modelId="{E2B46322-04BA-4CF6-906D-2E92B92102F6}" type="presOf" srcId="{8D61BEEF-CA6B-4B42-B364-E89A58B6A921}" destId="{D73EAA0E-4711-4C8C-A79C-6CAE36AE0641}" srcOrd="0" destOrd="0" presId="urn:microsoft.com/office/officeart/2005/8/layout/pyramid2"/>
    <dgm:cxn modelId="{943C3231-99D8-472E-B73E-B66773A773A8}" type="presOf" srcId="{F9FD01E5-710B-45CA-8D85-C78D1DBDBF14}" destId="{B1498171-7466-4E9D-B378-2DFA52D46FBE}" srcOrd="0" destOrd="0" presId="urn:microsoft.com/office/officeart/2005/8/layout/pyramid2"/>
    <dgm:cxn modelId="{1A835E33-0D39-4758-86A5-BE3BDB183E3C}" srcId="{852B9560-EC46-4067-BFE0-EADB758DD3BA}" destId="{DA040883-9FD0-4519-9098-BBC50417A54D}" srcOrd="3" destOrd="0" parTransId="{D67992AD-07FD-45F4-AEC7-0A194E62CBC3}" sibTransId="{8233A8E0-5BFF-4343-83F5-08251BAE0CB6}"/>
    <dgm:cxn modelId="{41886634-76F6-4FF2-894F-E90C01A95D2F}" srcId="{852B9560-EC46-4067-BFE0-EADB758DD3BA}" destId="{97648CE4-67CB-4212-B8D4-90F87A3F5F87}" srcOrd="2" destOrd="0" parTransId="{F8925D4A-2F05-4953-B976-2BB5753C39A3}" sibTransId="{FD3B528E-3ACA-4122-A669-FEAFA704609A}"/>
    <dgm:cxn modelId="{44D6FB3D-B232-4A88-8AFB-36DE552D0B84}" type="presOf" srcId="{DA040883-9FD0-4519-9098-BBC50417A54D}" destId="{FB1D1B23-2D1F-46BA-9031-E8C0EBC21502}" srcOrd="0" destOrd="0" presId="urn:microsoft.com/office/officeart/2005/8/layout/pyramid2"/>
    <dgm:cxn modelId="{A4F88843-A316-4C47-9AD6-B9C2F3DA27F4}" srcId="{852B9560-EC46-4067-BFE0-EADB758DD3BA}" destId="{F9FD01E5-710B-45CA-8D85-C78D1DBDBF14}" srcOrd="5" destOrd="0" parTransId="{3A1CBDB9-9DC0-4132-971F-C5A2264AE045}" sibTransId="{09328363-2736-443F-86A1-74555FFB4642}"/>
    <dgm:cxn modelId="{4A60CC57-0403-4BE9-BCDE-5135D44CF538}" type="presOf" srcId="{97648CE4-67CB-4212-B8D4-90F87A3F5F87}" destId="{518D9D55-D719-4B2D-8314-BD4A2A6E4A25}" srcOrd="0" destOrd="0" presId="urn:microsoft.com/office/officeart/2005/8/layout/pyramid2"/>
    <dgm:cxn modelId="{3AF42F7F-D623-4302-98FA-1DBDCD406196}" srcId="{852B9560-EC46-4067-BFE0-EADB758DD3BA}" destId="{3CE81CF2-93A4-46D8-8EBB-2E4BE5533662}" srcOrd="0" destOrd="0" parTransId="{AA5A6877-FB69-4811-B7D2-B4A7726D1D74}" sibTransId="{49C79B40-6BE6-4696-866E-F25B58DC45F6}"/>
    <dgm:cxn modelId="{E0921A87-4AF7-4DB9-847E-AA386BBA0DA7}" type="presOf" srcId="{F8915023-A762-45C1-9489-C64171D16BC3}" destId="{9F411528-6C20-4785-B9FE-26033473F068}" srcOrd="0" destOrd="0" presId="urn:microsoft.com/office/officeart/2005/8/layout/pyramid2"/>
    <dgm:cxn modelId="{62812BB9-9B9E-485E-88DC-2FCD634CCAA3}" type="presOf" srcId="{3CE81CF2-93A4-46D8-8EBB-2E4BE5533662}" destId="{733A2FB1-3256-4320-8880-EC5A30D928EF}" srcOrd="0" destOrd="0" presId="urn:microsoft.com/office/officeart/2005/8/layout/pyramid2"/>
    <dgm:cxn modelId="{A1542CC4-6676-4B1A-BA65-DB33407C8057}" srcId="{852B9560-EC46-4067-BFE0-EADB758DD3BA}" destId="{F8915023-A762-45C1-9489-C64171D16BC3}" srcOrd="4" destOrd="0" parTransId="{053DCCF7-AADD-41E7-A40A-4673F2325603}" sibTransId="{9EF7AE8F-73EE-4C0D-AEF4-D4E5EE8C715B}"/>
    <dgm:cxn modelId="{83DA4ED1-3A1E-4FA8-9169-B2A09DFF64E8}" srcId="{852B9560-EC46-4067-BFE0-EADB758DD3BA}" destId="{8D61BEEF-CA6B-4B42-B364-E89A58B6A921}" srcOrd="1" destOrd="0" parTransId="{40B944E4-FCFA-454A-A367-5D3081EE5630}" sibTransId="{F0314A59-20F4-4562-BA5B-5646AE6D3370}"/>
    <dgm:cxn modelId="{B9DE57FB-A094-49D1-90FC-4D9B4CC99C8F}" type="presOf" srcId="{852B9560-EC46-4067-BFE0-EADB758DD3BA}" destId="{8E4FEA9E-E18A-4ABA-A817-D11E890162B6}" srcOrd="0" destOrd="0" presId="urn:microsoft.com/office/officeart/2005/8/layout/pyramid2"/>
    <dgm:cxn modelId="{7996823D-5AA1-452F-8E3C-89BCE7FCBB2F}" type="presParOf" srcId="{8E4FEA9E-E18A-4ABA-A817-D11E890162B6}" destId="{0382EE0B-FD72-4548-941F-312C44A55778}" srcOrd="0" destOrd="0" presId="urn:microsoft.com/office/officeart/2005/8/layout/pyramid2"/>
    <dgm:cxn modelId="{C386FB19-CA9D-4B9A-8790-42E25694C9CD}" type="presParOf" srcId="{8E4FEA9E-E18A-4ABA-A817-D11E890162B6}" destId="{8631D1DE-F998-4C59-87FE-5B4D64D57FAE}" srcOrd="1" destOrd="0" presId="urn:microsoft.com/office/officeart/2005/8/layout/pyramid2"/>
    <dgm:cxn modelId="{8C4EB255-E659-4DAE-B208-7C902B429743}" type="presParOf" srcId="{8631D1DE-F998-4C59-87FE-5B4D64D57FAE}" destId="{733A2FB1-3256-4320-8880-EC5A30D928EF}" srcOrd="0" destOrd="0" presId="urn:microsoft.com/office/officeart/2005/8/layout/pyramid2"/>
    <dgm:cxn modelId="{054F838F-2958-4D29-91E8-1AA3399C1AD4}" type="presParOf" srcId="{8631D1DE-F998-4C59-87FE-5B4D64D57FAE}" destId="{1D102F8E-EC96-4818-959A-8A9204C0DA51}" srcOrd="1" destOrd="0" presId="urn:microsoft.com/office/officeart/2005/8/layout/pyramid2"/>
    <dgm:cxn modelId="{D38D2EE8-1685-47AA-A1B5-C68A4763B12C}" type="presParOf" srcId="{8631D1DE-F998-4C59-87FE-5B4D64D57FAE}" destId="{D73EAA0E-4711-4C8C-A79C-6CAE36AE0641}" srcOrd="2" destOrd="0" presId="urn:microsoft.com/office/officeart/2005/8/layout/pyramid2"/>
    <dgm:cxn modelId="{79025420-FB75-48C2-AC6C-7BE1E6D7DB3A}" type="presParOf" srcId="{8631D1DE-F998-4C59-87FE-5B4D64D57FAE}" destId="{C6C51F00-06C5-4258-8476-94690B12FC9B}" srcOrd="3" destOrd="0" presId="urn:microsoft.com/office/officeart/2005/8/layout/pyramid2"/>
    <dgm:cxn modelId="{B396B94A-B380-4A89-AB4D-AFEC8B66B71E}" type="presParOf" srcId="{8631D1DE-F998-4C59-87FE-5B4D64D57FAE}" destId="{518D9D55-D719-4B2D-8314-BD4A2A6E4A25}" srcOrd="4" destOrd="0" presId="urn:microsoft.com/office/officeart/2005/8/layout/pyramid2"/>
    <dgm:cxn modelId="{C1C969A0-1D16-498B-9DDA-5E49E830AD9A}" type="presParOf" srcId="{8631D1DE-F998-4C59-87FE-5B4D64D57FAE}" destId="{A3CCAFC3-7BA7-4D24-AE42-E6F6A27DBC95}" srcOrd="5" destOrd="0" presId="urn:microsoft.com/office/officeart/2005/8/layout/pyramid2"/>
    <dgm:cxn modelId="{3B93CF4F-85D2-4171-BD4E-B22D2730863C}" type="presParOf" srcId="{8631D1DE-F998-4C59-87FE-5B4D64D57FAE}" destId="{FB1D1B23-2D1F-46BA-9031-E8C0EBC21502}" srcOrd="6" destOrd="0" presId="urn:microsoft.com/office/officeart/2005/8/layout/pyramid2"/>
    <dgm:cxn modelId="{B45C98AF-609A-4C87-B91E-73A976C7595C}" type="presParOf" srcId="{8631D1DE-F998-4C59-87FE-5B4D64D57FAE}" destId="{82DEFF72-CB9F-43D4-95C1-DE4DBF4D26DB}" srcOrd="7" destOrd="0" presId="urn:microsoft.com/office/officeart/2005/8/layout/pyramid2"/>
    <dgm:cxn modelId="{C5634AAF-E4C2-4CD0-852A-3B468972CE3A}" type="presParOf" srcId="{8631D1DE-F998-4C59-87FE-5B4D64D57FAE}" destId="{9F411528-6C20-4785-B9FE-26033473F068}" srcOrd="8" destOrd="0" presId="urn:microsoft.com/office/officeart/2005/8/layout/pyramid2"/>
    <dgm:cxn modelId="{C61BC9BA-C671-442E-BB7C-6400187D8A2B}" type="presParOf" srcId="{8631D1DE-F998-4C59-87FE-5B4D64D57FAE}" destId="{C4178F9A-6FA4-4E2D-A62E-156C67F62BE3}" srcOrd="9" destOrd="0" presId="urn:microsoft.com/office/officeart/2005/8/layout/pyramid2"/>
    <dgm:cxn modelId="{FAF1A4EF-AF14-4873-9E91-33E3313A8543}" type="presParOf" srcId="{8631D1DE-F998-4C59-87FE-5B4D64D57FAE}" destId="{B1498171-7466-4E9D-B378-2DFA52D46FBE}" srcOrd="10" destOrd="0" presId="urn:microsoft.com/office/officeart/2005/8/layout/pyramid2"/>
    <dgm:cxn modelId="{AE8E9567-88ED-49E3-BBCD-41B174D54BA4}" type="presParOf" srcId="{8631D1DE-F998-4C59-87FE-5B4D64D57FAE}" destId="{42EE5354-8E3F-4CA1-A4AE-8A684B1821FF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C223B5-FBD1-4514-89C8-4152B464FE9A}" type="doc">
      <dgm:prSet loTypeId="urn:microsoft.com/office/officeart/2005/8/layout/h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pt-BR"/>
        </a:p>
      </dgm:t>
    </dgm:pt>
    <dgm:pt modelId="{115FB9EB-5ACA-4487-B064-4BCEF688914F}">
      <dgm:prSet phldrT="[Texto]"/>
      <dgm:spPr/>
      <dgm:t>
        <a:bodyPr/>
        <a:lstStyle/>
        <a:p>
          <a:r>
            <a:rPr lang="pt-BR" dirty="0"/>
            <a:t>Carteira de Projetos</a:t>
          </a:r>
        </a:p>
      </dgm:t>
    </dgm:pt>
    <dgm:pt modelId="{0EE77EE0-CDFF-4D79-957A-228F18A11B30}" type="parTrans" cxnId="{AA137C5C-F5EF-451D-852D-C8E8128F659D}">
      <dgm:prSet/>
      <dgm:spPr/>
      <dgm:t>
        <a:bodyPr/>
        <a:lstStyle/>
        <a:p>
          <a:endParaRPr lang="pt-BR"/>
        </a:p>
      </dgm:t>
    </dgm:pt>
    <dgm:pt modelId="{EB2E6A23-9D21-485A-A7C1-653A3B1595A5}" type="sibTrans" cxnId="{AA137C5C-F5EF-451D-852D-C8E8128F659D}">
      <dgm:prSet/>
      <dgm:spPr/>
      <dgm:t>
        <a:bodyPr/>
        <a:lstStyle/>
        <a:p>
          <a:endParaRPr lang="pt-BR"/>
        </a:p>
      </dgm:t>
    </dgm:pt>
    <dgm:pt modelId="{75A746E9-3E32-47FA-A964-6830CF997111}">
      <dgm:prSet phldrT="[Texto]"/>
      <dgm:spPr/>
      <dgm:t>
        <a:bodyPr/>
        <a:lstStyle/>
        <a:p>
          <a:r>
            <a:rPr lang="pt-BR" dirty="0"/>
            <a:t>1...</a:t>
          </a:r>
        </a:p>
      </dgm:t>
    </dgm:pt>
    <dgm:pt modelId="{67E438C8-9EA2-4C23-B8C2-EB9B290811A6}" type="parTrans" cxnId="{5496B66E-EAB7-463C-85E9-64750E1C2018}">
      <dgm:prSet/>
      <dgm:spPr/>
      <dgm:t>
        <a:bodyPr/>
        <a:lstStyle/>
        <a:p>
          <a:endParaRPr lang="pt-BR"/>
        </a:p>
      </dgm:t>
    </dgm:pt>
    <dgm:pt modelId="{2773F9BF-C40E-48E9-8E43-B44EA196E932}" type="sibTrans" cxnId="{5496B66E-EAB7-463C-85E9-64750E1C2018}">
      <dgm:prSet/>
      <dgm:spPr/>
      <dgm:t>
        <a:bodyPr/>
        <a:lstStyle/>
        <a:p>
          <a:endParaRPr lang="pt-BR"/>
        </a:p>
      </dgm:t>
    </dgm:pt>
    <dgm:pt modelId="{FE48EA7C-0B55-4FE6-A897-F000782459BE}">
      <dgm:prSet phldrT="[Texto]"/>
      <dgm:spPr/>
      <dgm:t>
        <a:bodyPr/>
        <a:lstStyle/>
        <a:p>
          <a:r>
            <a:rPr lang="pt-BR" dirty="0"/>
            <a:t>4...</a:t>
          </a:r>
        </a:p>
      </dgm:t>
    </dgm:pt>
    <dgm:pt modelId="{3A4CB018-DC52-4778-A6BB-669B35B0B647}" type="parTrans" cxnId="{FF757E49-71C7-411B-96F7-2E4A08C0DA72}">
      <dgm:prSet/>
      <dgm:spPr/>
      <dgm:t>
        <a:bodyPr/>
        <a:lstStyle/>
        <a:p>
          <a:endParaRPr lang="pt-BR"/>
        </a:p>
      </dgm:t>
    </dgm:pt>
    <dgm:pt modelId="{D30DFCD7-EA07-40D7-9868-6DA7B77D382D}" type="sibTrans" cxnId="{FF757E49-71C7-411B-96F7-2E4A08C0DA72}">
      <dgm:prSet/>
      <dgm:spPr/>
      <dgm:t>
        <a:bodyPr/>
        <a:lstStyle/>
        <a:p>
          <a:endParaRPr lang="pt-BR"/>
        </a:p>
      </dgm:t>
    </dgm:pt>
    <dgm:pt modelId="{93638245-BD14-4DC6-A12C-6419AD507635}">
      <dgm:prSet phldrT="[Texto]"/>
      <dgm:spPr/>
      <dgm:t>
        <a:bodyPr/>
        <a:lstStyle/>
        <a:p>
          <a:r>
            <a:rPr lang="pt-BR" dirty="0"/>
            <a:t>2...</a:t>
          </a:r>
        </a:p>
      </dgm:t>
    </dgm:pt>
    <dgm:pt modelId="{777E4E78-D404-457F-8E14-7758FB692FD0}" type="parTrans" cxnId="{81D03A9C-FB76-4062-A533-5208D7050F7E}">
      <dgm:prSet/>
      <dgm:spPr/>
      <dgm:t>
        <a:bodyPr/>
        <a:lstStyle/>
        <a:p>
          <a:endParaRPr lang="pt-BR"/>
        </a:p>
      </dgm:t>
    </dgm:pt>
    <dgm:pt modelId="{B06E648B-2E39-4A25-9A60-85C035ECF58F}" type="sibTrans" cxnId="{81D03A9C-FB76-4062-A533-5208D7050F7E}">
      <dgm:prSet/>
      <dgm:spPr/>
      <dgm:t>
        <a:bodyPr/>
        <a:lstStyle/>
        <a:p>
          <a:endParaRPr lang="pt-BR"/>
        </a:p>
      </dgm:t>
    </dgm:pt>
    <dgm:pt modelId="{B003965C-1557-4F7C-8FE1-17703B5946AF}">
      <dgm:prSet phldrT="[Texto]"/>
      <dgm:spPr/>
      <dgm:t>
        <a:bodyPr/>
        <a:lstStyle/>
        <a:p>
          <a:r>
            <a:rPr lang="pt-BR" dirty="0"/>
            <a:t>3...</a:t>
          </a:r>
        </a:p>
      </dgm:t>
    </dgm:pt>
    <dgm:pt modelId="{4DD0A9AD-E4B7-4B50-9952-EB604EDD6B00}" type="parTrans" cxnId="{5AAE1A9E-A261-4A8C-9826-84BA0252CF17}">
      <dgm:prSet/>
      <dgm:spPr/>
      <dgm:t>
        <a:bodyPr/>
        <a:lstStyle/>
        <a:p>
          <a:endParaRPr lang="pt-BR"/>
        </a:p>
      </dgm:t>
    </dgm:pt>
    <dgm:pt modelId="{068DD466-9AB9-44EC-9B80-41715F78893D}" type="sibTrans" cxnId="{5AAE1A9E-A261-4A8C-9826-84BA0252CF17}">
      <dgm:prSet/>
      <dgm:spPr/>
      <dgm:t>
        <a:bodyPr/>
        <a:lstStyle/>
        <a:p>
          <a:endParaRPr lang="pt-BR"/>
        </a:p>
      </dgm:t>
    </dgm:pt>
    <dgm:pt modelId="{45AE5034-D268-4F6B-88B6-BE346A08A982}">
      <dgm:prSet phldrT="[Texto]"/>
      <dgm:spPr/>
      <dgm:t>
        <a:bodyPr/>
        <a:lstStyle/>
        <a:p>
          <a:r>
            <a:rPr lang="pt-BR" dirty="0"/>
            <a:t>5...</a:t>
          </a:r>
        </a:p>
      </dgm:t>
    </dgm:pt>
    <dgm:pt modelId="{015D83F4-C96A-43DE-B8FB-3CBDA7653023}" type="parTrans" cxnId="{26757EE2-9F5E-42AA-AD97-B3C8B1945E14}">
      <dgm:prSet/>
      <dgm:spPr/>
      <dgm:t>
        <a:bodyPr/>
        <a:lstStyle/>
        <a:p>
          <a:endParaRPr lang="pt-BR"/>
        </a:p>
      </dgm:t>
    </dgm:pt>
    <dgm:pt modelId="{8998D36B-4592-481A-9C6A-C44B255FC17E}" type="sibTrans" cxnId="{26757EE2-9F5E-42AA-AD97-B3C8B1945E14}">
      <dgm:prSet/>
      <dgm:spPr/>
      <dgm:t>
        <a:bodyPr/>
        <a:lstStyle/>
        <a:p>
          <a:endParaRPr lang="pt-BR"/>
        </a:p>
      </dgm:t>
    </dgm:pt>
    <dgm:pt modelId="{F483FEC4-B9B9-4264-99CA-E8385677027B}">
      <dgm:prSet phldrT="[Texto]"/>
      <dgm:spPr/>
      <dgm:t>
        <a:bodyPr/>
        <a:lstStyle/>
        <a:p>
          <a:r>
            <a:rPr lang="pt-BR" dirty="0"/>
            <a:t>6...</a:t>
          </a:r>
        </a:p>
      </dgm:t>
    </dgm:pt>
    <dgm:pt modelId="{A925F4F7-6DD0-4033-BDC4-B51319FDF307}" type="parTrans" cxnId="{42654176-8F12-49A4-9783-87438B5182CF}">
      <dgm:prSet/>
      <dgm:spPr/>
      <dgm:t>
        <a:bodyPr/>
        <a:lstStyle/>
        <a:p>
          <a:endParaRPr lang="pt-BR"/>
        </a:p>
      </dgm:t>
    </dgm:pt>
    <dgm:pt modelId="{68D6EFF4-3BE8-4B12-9BD2-1DB1372A8AD0}" type="sibTrans" cxnId="{42654176-8F12-49A4-9783-87438B5182CF}">
      <dgm:prSet/>
      <dgm:spPr/>
      <dgm:t>
        <a:bodyPr/>
        <a:lstStyle/>
        <a:p>
          <a:endParaRPr lang="pt-BR"/>
        </a:p>
      </dgm:t>
    </dgm:pt>
    <dgm:pt modelId="{492317AF-A944-4A8B-888C-00CB24DF22F2}">
      <dgm:prSet phldrT="[Texto]"/>
      <dgm:spPr/>
      <dgm:t>
        <a:bodyPr/>
        <a:lstStyle/>
        <a:p>
          <a:r>
            <a:rPr lang="pt-BR" dirty="0"/>
            <a:t>.</a:t>
          </a:r>
        </a:p>
      </dgm:t>
    </dgm:pt>
    <dgm:pt modelId="{F2626162-E875-49E0-B2A8-79A58E103ED2}" type="parTrans" cxnId="{123AE0BD-BA66-481C-BBC7-44487145697C}">
      <dgm:prSet/>
      <dgm:spPr/>
      <dgm:t>
        <a:bodyPr/>
        <a:lstStyle/>
        <a:p>
          <a:endParaRPr lang="pt-BR"/>
        </a:p>
      </dgm:t>
    </dgm:pt>
    <dgm:pt modelId="{C8BC0A4B-C514-4DD1-9959-896BA4305B07}" type="sibTrans" cxnId="{123AE0BD-BA66-481C-BBC7-44487145697C}">
      <dgm:prSet/>
      <dgm:spPr/>
      <dgm:t>
        <a:bodyPr/>
        <a:lstStyle/>
        <a:p>
          <a:endParaRPr lang="pt-BR"/>
        </a:p>
      </dgm:t>
    </dgm:pt>
    <dgm:pt modelId="{B9113279-8A40-4233-9650-14CC8AA933CC}">
      <dgm:prSet phldrT="[Texto]"/>
      <dgm:spPr/>
      <dgm:t>
        <a:bodyPr/>
        <a:lstStyle/>
        <a:p>
          <a:r>
            <a:rPr lang="pt-BR" dirty="0"/>
            <a:t>.</a:t>
          </a:r>
        </a:p>
      </dgm:t>
    </dgm:pt>
    <dgm:pt modelId="{3A346E4E-05EC-4FD0-A245-990AD39A8542}" type="parTrans" cxnId="{FE4BB734-4AB4-42E2-94AE-D8D539FE2DEB}">
      <dgm:prSet/>
      <dgm:spPr/>
      <dgm:t>
        <a:bodyPr/>
        <a:lstStyle/>
        <a:p>
          <a:endParaRPr lang="pt-BR"/>
        </a:p>
      </dgm:t>
    </dgm:pt>
    <dgm:pt modelId="{BAFAF178-16A7-46C1-A7A9-06A18BB9DEED}" type="sibTrans" cxnId="{FE4BB734-4AB4-42E2-94AE-D8D539FE2DEB}">
      <dgm:prSet/>
      <dgm:spPr/>
      <dgm:t>
        <a:bodyPr/>
        <a:lstStyle/>
        <a:p>
          <a:endParaRPr lang="pt-BR"/>
        </a:p>
      </dgm:t>
    </dgm:pt>
    <dgm:pt modelId="{6CDD7AFD-2294-40F7-947F-7DEF0C85EACC}">
      <dgm:prSet phldrT="[Texto]"/>
      <dgm:spPr/>
      <dgm:t>
        <a:bodyPr/>
        <a:lstStyle/>
        <a:p>
          <a:r>
            <a:rPr lang="pt-BR" dirty="0"/>
            <a:t>n...</a:t>
          </a:r>
        </a:p>
      </dgm:t>
    </dgm:pt>
    <dgm:pt modelId="{E18E2A97-6460-46EB-A356-CDB23E7179B1}" type="parTrans" cxnId="{032F9FE1-D44B-47E4-8DAB-5929B1F8309F}">
      <dgm:prSet/>
      <dgm:spPr/>
      <dgm:t>
        <a:bodyPr/>
        <a:lstStyle/>
        <a:p>
          <a:endParaRPr lang="pt-BR"/>
        </a:p>
      </dgm:t>
    </dgm:pt>
    <dgm:pt modelId="{2A3B2715-6986-4D51-BDA6-B481A88640EF}" type="sibTrans" cxnId="{032F9FE1-D44B-47E4-8DAB-5929B1F8309F}">
      <dgm:prSet/>
      <dgm:spPr/>
      <dgm:t>
        <a:bodyPr/>
        <a:lstStyle/>
        <a:p>
          <a:endParaRPr lang="pt-BR"/>
        </a:p>
      </dgm:t>
    </dgm:pt>
    <dgm:pt modelId="{617E9048-422B-4591-A3AC-80962D971529}" type="pres">
      <dgm:prSet presAssocID="{56C223B5-FBD1-4514-89C8-4152B464FE9A}" presName="linearFlow" presStyleCnt="0">
        <dgm:presLayoutVars>
          <dgm:dir/>
          <dgm:animLvl val="lvl"/>
          <dgm:resizeHandles/>
        </dgm:presLayoutVars>
      </dgm:prSet>
      <dgm:spPr/>
    </dgm:pt>
    <dgm:pt modelId="{E03093F2-7B03-428E-8A97-DC7FA1C9C86D}" type="pres">
      <dgm:prSet presAssocID="{115FB9EB-5ACA-4487-B064-4BCEF688914F}" presName="compositeNode" presStyleCnt="0">
        <dgm:presLayoutVars>
          <dgm:bulletEnabled val="1"/>
        </dgm:presLayoutVars>
      </dgm:prSet>
      <dgm:spPr/>
    </dgm:pt>
    <dgm:pt modelId="{5FEBF128-2858-412A-932C-7A0B64A71092}" type="pres">
      <dgm:prSet presAssocID="{115FB9EB-5ACA-4487-B064-4BCEF688914F}" presName="image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30000" r="-30000"/>
          </a:stretch>
        </a:blipFill>
      </dgm:spPr>
    </dgm:pt>
    <dgm:pt modelId="{A7B63094-7A5D-4AF3-9C7C-771CF95FC216}" type="pres">
      <dgm:prSet presAssocID="{115FB9EB-5ACA-4487-B064-4BCEF688914F}" presName="childNode" presStyleLbl="node1" presStyleIdx="0" presStyleCnt="1">
        <dgm:presLayoutVars>
          <dgm:bulletEnabled val="1"/>
        </dgm:presLayoutVars>
      </dgm:prSet>
      <dgm:spPr/>
    </dgm:pt>
    <dgm:pt modelId="{4C46A754-42A5-4538-BFEE-5A1E7A0B20EC}" type="pres">
      <dgm:prSet presAssocID="{115FB9EB-5ACA-4487-B064-4BCEF688914F}" presName="parentNode" presStyleLbl="revTx" presStyleIdx="0" presStyleCnt="1">
        <dgm:presLayoutVars>
          <dgm:chMax val="0"/>
          <dgm:bulletEnabled val="1"/>
        </dgm:presLayoutVars>
      </dgm:prSet>
      <dgm:spPr/>
    </dgm:pt>
  </dgm:ptLst>
  <dgm:cxnLst>
    <dgm:cxn modelId="{377FFE12-72CE-4E9C-A7D4-7703E1CDD227}" type="presOf" srcId="{6CDD7AFD-2294-40F7-947F-7DEF0C85EACC}" destId="{A7B63094-7A5D-4AF3-9C7C-771CF95FC216}" srcOrd="0" destOrd="8" presId="urn:microsoft.com/office/officeart/2005/8/layout/hList2"/>
    <dgm:cxn modelId="{FE4BB734-4AB4-42E2-94AE-D8D539FE2DEB}" srcId="{115FB9EB-5ACA-4487-B064-4BCEF688914F}" destId="{B9113279-8A40-4233-9650-14CC8AA933CC}" srcOrd="7" destOrd="0" parTransId="{3A346E4E-05EC-4FD0-A245-990AD39A8542}" sibTransId="{BAFAF178-16A7-46C1-A7A9-06A18BB9DEED}"/>
    <dgm:cxn modelId="{1D2F5539-34AF-42C4-8461-F8CF119653BF}" type="presOf" srcId="{F483FEC4-B9B9-4264-99CA-E8385677027B}" destId="{A7B63094-7A5D-4AF3-9C7C-771CF95FC216}" srcOrd="0" destOrd="5" presId="urn:microsoft.com/office/officeart/2005/8/layout/hList2"/>
    <dgm:cxn modelId="{AA137C5C-F5EF-451D-852D-C8E8128F659D}" srcId="{56C223B5-FBD1-4514-89C8-4152B464FE9A}" destId="{115FB9EB-5ACA-4487-B064-4BCEF688914F}" srcOrd="0" destOrd="0" parTransId="{0EE77EE0-CDFF-4D79-957A-228F18A11B30}" sibTransId="{EB2E6A23-9D21-485A-A7C1-653A3B1595A5}"/>
    <dgm:cxn modelId="{2F45EA42-79C0-4736-8A00-EFD90A491531}" type="presOf" srcId="{56C223B5-FBD1-4514-89C8-4152B464FE9A}" destId="{617E9048-422B-4591-A3AC-80962D971529}" srcOrd="0" destOrd="0" presId="urn:microsoft.com/office/officeart/2005/8/layout/hList2"/>
    <dgm:cxn modelId="{95CDAB43-6A5D-40FC-A9A5-0B43CD4BD87B}" type="presOf" srcId="{93638245-BD14-4DC6-A12C-6419AD507635}" destId="{A7B63094-7A5D-4AF3-9C7C-771CF95FC216}" srcOrd="0" destOrd="1" presId="urn:microsoft.com/office/officeart/2005/8/layout/hList2"/>
    <dgm:cxn modelId="{533BC667-519F-4AAC-8377-C2FEE72308CC}" type="presOf" srcId="{492317AF-A944-4A8B-888C-00CB24DF22F2}" destId="{A7B63094-7A5D-4AF3-9C7C-771CF95FC216}" srcOrd="0" destOrd="6" presId="urn:microsoft.com/office/officeart/2005/8/layout/hList2"/>
    <dgm:cxn modelId="{0E5ADC47-530A-470F-ACB2-EEE92637C44C}" type="presOf" srcId="{115FB9EB-5ACA-4487-B064-4BCEF688914F}" destId="{4C46A754-42A5-4538-BFEE-5A1E7A0B20EC}" srcOrd="0" destOrd="0" presId="urn:microsoft.com/office/officeart/2005/8/layout/hList2"/>
    <dgm:cxn modelId="{BF1FF367-D920-4037-9763-929362500217}" type="presOf" srcId="{45AE5034-D268-4F6B-88B6-BE346A08A982}" destId="{A7B63094-7A5D-4AF3-9C7C-771CF95FC216}" srcOrd="0" destOrd="4" presId="urn:microsoft.com/office/officeart/2005/8/layout/hList2"/>
    <dgm:cxn modelId="{FF757E49-71C7-411B-96F7-2E4A08C0DA72}" srcId="{115FB9EB-5ACA-4487-B064-4BCEF688914F}" destId="{FE48EA7C-0B55-4FE6-A897-F000782459BE}" srcOrd="3" destOrd="0" parTransId="{3A4CB018-DC52-4778-A6BB-669B35B0B647}" sibTransId="{D30DFCD7-EA07-40D7-9868-6DA7B77D382D}"/>
    <dgm:cxn modelId="{5496B66E-EAB7-463C-85E9-64750E1C2018}" srcId="{115FB9EB-5ACA-4487-B064-4BCEF688914F}" destId="{75A746E9-3E32-47FA-A964-6830CF997111}" srcOrd="0" destOrd="0" parTransId="{67E438C8-9EA2-4C23-B8C2-EB9B290811A6}" sibTransId="{2773F9BF-C40E-48E9-8E43-B44EA196E932}"/>
    <dgm:cxn modelId="{42654176-8F12-49A4-9783-87438B5182CF}" srcId="{115FB9EB-5ACA-4487-B064-4BCEF688914F}" destId="{F483FEC4-B9B9-4264-99CA-E8385677027B}" srcOrd="5" destOrd="0" parTransId="{A925F4F7-6DD0-4033-BDC4-B51319FDF307}" sibTransId="{68D6EFF4-3BE8-4B12-9BD2-1DB1372A8AD0}"/>
    <dgm:cxn modelId="{7A30C88B-689D-4BAC-9ABF-FE1AA4AEA8AD}" type="presOf" srcId="{B9113279-8A40-4233-9650-14CC8AA933CC}" destId="{A7B63094-7A5D-4AF3-9C7C-771CF95FC216}" srcOrd="0" destOrd="7" presId="urn:microsoft.com/office/officeart/2005/8/layout/hList2"/>
    <dgm:cxn modelId="{81D03A9C-FB76-4062-A533-5208D7050F7E}" srcId="{115FB9EB-5ACA-4487-B064-4BCEF688914F}" destId="{93638245-BD14-4DC6-A12C-6419AD507635}" srcOrd="1" destOrd="0" parTransId="{777E4E78-D404-457F-8E14-7758FB692FD0}" sibTransId="{B06E648B-2E39-4A25-9A60-85C035ECF58F}"/>
    <dgm:cxn modelId="{5AAE1A9E-A261-4A8C-9826-84BA0252CF17}" srcId="{115FB9EB-5ACA-4487-B064-4BCEF688914F}" destId="{B003965C-1557-4F7C-8FE1-17703B5946AF}" srcOrd="2" destOrd="0" parTransId="{4DD0A9AD-E4B7-4B50-9952-EB604EDD6B00}" sibTransId="{068DD466-9AB9-44EC-9B80-41715F78893D}"/>
    <dgm:cxn modelId="{2E8624B4-7372-4509-86D9-3BB8F0C8184F}" type="presOf" srcId="{FE48EA7C-0B55-4FE6-A897-F000782459BE}" destId="{A7B63094-7A5D-4AF3-9C7C-771CF95FC216}" srcOrd="0" destOrd="3" presId="urn:microsoft.com/office/officeart/2005/8/layout/hList2"/>
    <dgm:cxn modelId="{123AE0BD-BA66-481C-BBC7-44487145697C}" srcId="{115FB9EB-5ACA-4487-B064-4BCEF688914F}" destId="{492317AF-A944-4A8B-888C-00CB24DF22F2}" srcOrd="6" destOrd="0" parTransId="{F2626162-E875-49E0-B2A8-79A58E103ED2}" sibTransId="{C8BC0A4B-C514-4DD1-9959-896BA4305B07}"/>
    <dgm:cxn modelId="{032F9FE1-D44B-47E4-8DAB-5929B1F8309F}" srcId="{115FB9EB-5ACA-4487-B064-4BCEF688914F}" destId="{6CDD7AFD-2294-40F7-947F-7DEF0C85EACC}" srcOrd="8" destOrd="0" parTransId="{E18E2A97-6460-46EB-A356-CDB23E7179B1}" sibTransId="{2A3B2715-6986-4D51-BDA6-B481A88640EF}"/>
    <dgm:cxn modelId="{2849F0E1-5130-46F9-91FE-0C434C888511}" type="presOf" srcId="{B003965C-1557-4F7C-8FE1-17703B5946AF}" destId="{A7B63094-7A5D-4AF3-9C7C-771CF95FC216}" srcOrd="0" destOrd="2" presId="urn:microsoft.com/office/officeart/2005/8/layout/hList2"/>
    <dgm:cxn modelId="{26757EE2-9F5E-42AA-AD97-B3C8B1945E14}" srcId="{115FB9EB-5ACA-4487-B064-4BCEF688914F}" destId="{45AE5034-D268-4F6B-88B6-BE346A08A982}" srcOrd="4" destOrd="0" parTransId="{015D83F4-C96A-43DE-B8FB-3CBDA7653023}" sibTransId="{8998D36B-4592-481A-9C6A-C44B255FC17E}"/>
    <dgm:cxn modelId="{EE6251ED-F411-458A-8AF5-BB3F56E7AA0B}" type="presOf" srcId="{75A746E9-3E32-47FA-A964-6830CF997111}" destId="{A7B63094-7A5D-4AF3-9C7C-771CF95FC216}" srcOrd="0" destOrd="0" presId="urn:microsoft.com/office/officeart/2005/8/layout/hList2"/>
    <dgm:cxn modelId="{EFC7A783-809D-4FE1-B504-DD6CF57464B4}" type="presParOf" srcId="{617E9048-422B-4591-A3AC-80962D971529}" destId="{E03093F2-7B03-428E-8A97-DC7FA1C9C86D}" srcOrd="0" destOrd="0" presId="urn:microsoft.com/office/officeart/2005/8/layout/hList2"/>
    <dgm:cxn modelId="{D89FD011-2C81-4936-A5A6-61F845C282BE}" type="presParOf" srcId="{E03093F2-7B03-428E-8A97-DC7FA1C9C86D}" destId="{5FEBF128-2858-412A-932C-7A0B64A71092}" srcOrd="0" destOrd="0" presId="urn:microsoft.com/office/officeart/2005/8/layout/hList2"/>
    <dgm:cxn modelId="{CAD2F080-70BA-48D8-8DA9-6CCE04BC97EB}" type="presParOf" srcId="{E03093F2-7B03-428E-8A97-DC7FA1C9C86D}" destId="{A7B63094-7A5D-4AF3-9C7C-771CF95FC216}" srcOrd="1" destOrd="0" presId="urn:microsoft.com/office/officeart/2005/8/layout/hList2"/>
    <dgm:cxn modelId="{9AD97C9B-7376-4719-8939-280CE89098D8}" type="presParOf" srcId="{E03093F2-7B03-428E-8A97-DC7FA1C9C86D}" destId="{4C46A754-42A5-4538-BFEE-5A1E7A0B20EC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D1AD9C-A526-4E9B-B0F0-DC68D6FA7C0E}" type="doc">
      <dgm:prSet loTypeId="urn:microsoft.com/office/officeart/2005/8/layout/h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57B7FAF1-48C8-4C3B-9899-D46FF7453844}">
      <dgm:prSet phldrT="[Texto]"/>
      <dgm:spPr/>
      <dgm:t>
        <a:bodyPr/>
        <a:lstStyle/>
        <a:p>
          <a:r>
            <a:rPr lang="pt-BR" dirty="0"/>
            <a:t>Planos Internacionais</a:t>
          </a:r>
        </a:p>
      </dgm:t>
    </dgm:pt>
    <dgm:pt modelId="{B88AFB84-8C7C-43FA-BDEF-D6FE50A45B5F}" type="parTrans" cxnId="{84029FFD-11A8-445F-8D4A-AD11F21214F2}">
      <dgm:prSet/>
      <dgm:spPr/>
      <dgm:t>
        <a:bodyPr/>
        <a:lstStyle/>
        <a:p>
          <a:endParaRPr lang="pt-BR"/>
        </a:p>
      </dgm:t>
    </dgm:pt>
    <dgm:pt modelId="{7433093F-198B-4252-81A8-26BC5A36957A}" type="sibTrans" cxnId="{84029FFD-11A8-445F-8D4A-AD11F21214F2}">
      <dgm:prSet/>
      <dgm:spPr/>
      <dgm:t>
        <a:bodyPr/>
        <a:lstStyle/>
        <a:p>
          <a:endParaRPr lang="pt-BR"/>
        </a:p>
      </dgm:t>
    </dgm:pt>
    <dgm:pt modelId="{954756EA-5D74-4A99-8467-E4C670AE5E53}">
      <dgm:prSet phldrT="[Texto]"/>
      <dgm:spPr/>
      <dgm:t>
        <a:bodyPr/>
        <a:lstStyle/>
        <a:p>
          <a:r>
            <a:rPr lang="pt-BR" dirty="0"/>
            <a:t>Alemanha</a:t>
          </a:r>
        </a:p>
      </dgm:t>
    </dgm:pt>
    <dgm:pt modelId="{20DE8A34-FB69-4929-9E5A-E4C518016326}" type="parTrans" cxnId="{52774E0B-21BA-4250-8B15-EB7343A6783D}">
      <dgm:prSet/>
      <dgm:spPr/>
      <dgm:t>
        <a:bodyPr/>
        <a:lstStyle/>
        <a:p>
          <a:endParaRPr lang="pt-BR"/>
        </a:p>
      </dgm:t>
    </dgm:pt>
    <dgm:pt modelId="{62C3AEBE-2434-47D3-8F14-4450646E84A6}" type="sibTrans" cxnId="{52774E0B-21BA-4250-8B15-EB7343A6783D}">
      <dgm:prSet/>
      <dgm:spPr/>
      <dgm:t>
        <a:bodyPr/>
        <a:lstStyle/>
        <a:p>
          <a:endParaRPr lang="pt-BR"/>
        </a:p>
      </dgm:t>
    </dgm:pt>
    <dgm:pt modelId="{458A2C43-80A1-4BC0-A2FF-B42057952503}">
      <dgm:prSet phldrT="[Texto]"/>
      <dgm:spPr/>
      <dgm:t>
        <a:bodyPr/>
        <a:lstStyle/>
        <a:p>
          <a:r>
            <a:rPr lang="pt-BR" dirty="0"/>
            <a:t>Portugal</a:t>
          </a:r>
        </a:p>
      </dgm:t>
    </dgm:pt>
    <dgm:pt modelId="{A6C05156-4943-4BA3-8752-CDF2C4437B24}" type="parTrans" cxnId="{74333B96-F2A5-4A6B-93FF-8228B73A8090}">
      <dgm:prSet/>
      <dgm:spPr/>
      <dgm:t>
        <a:bodyPr/>
        <a:lstStyle/>
        <a:p>
          <a:endParaRPr lang="pt-BR"/>
        </a:p>
      </dgm:t>
    </dgm:pt>
    <dgm:pt modelId="{EA51D734-9B95-49E8-A151-D8DD943015E7}" type="sibTrans" cxnId="{74333B96-F2A5-4A6B-93FF-8228B73A8090}">
      <dgm:prSet/>
      <dgm:spPr/>
      <dgm:t>
        <a:bodyPr/>
        <a:lstStyle/>
        <a:p>
          <a:endParaRPr lang="pt-BR"/>
        </a:p>
      </dgm:t>
    </dgm:pt>
    <dgm:pt modelId="{8007617A-9256-40F9-A07A-B58AE81530E1}">
      <dgm:prSet phldrT="[Texto]"/>
      <dgm:spPr/>
      <dgm:t>
        <a:bodyPr/>
        <a:lstStyle/>
        <a:p>
          <a:r>
            <a:rPr lang="pt-BR" dirty="0"/>
            <a:t>Planos Nacionais</a:t>
          </a:r>
        </a:p>
      </dgm:t>
    </dgm:pt>
    <dgm:pt modelId="{A79C966D-6A5C-4CDB-9B44-266EEAF7B0F7}" type="parTrans" cxnId="{53543E47-06F9-413B-AEB7-4D9E3B32FBE4}">
      <dgm:prSet/>
      <dgm:spPr/>
      <dgm:t>
        <a:bodyPr/>
        <a:lstStyle/>
        <a:p>
          <a:endParaRPr lang="pt-BR"/>
        </a:p>
      </dgm:t>
    </dgm:pt>
    <dgm:pt modelId="{CB388B11-6171-4F0B-B1BB-C5D7AEF6E97A}" type="sibTrans" cxnId="{53543E47-06F9-413B-AEB7-4D9E3B32FBE4}">
      <dgm:prSet/>
      <dgm:spPr/>
      <dgm:t>
        <a:bodyPr/>
        <a:lstStyle/>
        <a:p>
          <a:endParaRPr lang="pt-BR"/>
        </a:p>
      </dgm:t>
    </dgm:pt>
    <dgm:pt modelId="{1854274D-0C4F-4C4A-8747-951942C384CE}">
      <dgm:prSet phldrT="[Texto]"/>
      <dgm:spPr/>
      <dgm:t>
        <a:bodyPr/>
        <a:lstStyle/>
        <a:p>
          <a:r>
            <a:rPr lang="pt-BR" dirty="0"/>
            <a:t>PNT</a:t>
          </a:r>
        </a:p>
      </dgm:t>
    </dgm:pt>
    <dgm:pt modelId="{FAEC9FD5-113E-43FC-8AD5-E9896F9638F8}" type="parTrans" cxnId="{9439139A-29BC-4808-865B-26D6FCCA9C22}">
      <dgm:prSet/>
      <dgm:spPr/>
      <dgm:t>
        <a:bodyPr/>
        <a:lstStyle/>
        <a:p>
          <a:endParaRPr lang="pt-BR"/>
        </a:p>
      </dgm:t>
    </dgm:pt>
    <dgm:pt modelId="{ACC4FE3C-BF43-4A11-9C98-2894FBF702F4}" type="sibTrans" cxnId="{9439139A-29BC-4808-865B-26D6FCCA9C22}">
      <dgm:prSet/>
      <dgm:spPr/>
      <dgm:t>
        <a:bodyPr/>
        <a:lstStyle/>
        <a:p>
          <a:endParaRPr lang="pt-BR"/>
        </a:p>
      </dgm:t>
    </dgm:pt>
    <dgm:pt modelId="{AF011614-7517-4A73-BC6E-80D3FA3BDCD5}">
      <dgm:prSet phldrT="[Texto]"/>
      <dgm:spPr/>
      <dgm:t>
        <a:bodyPr/>
        <a:lstStyle/>
        <a:p>
          <a:r>
            <a:rPr lang="pt-BR" dirty="0"/>
            <a:t>Planos e </a:t>
          </a:r>
          <a:r>
            <a:rPr lang="pt-BR" dirty="0" err="1"/>
            <a:t>PPAs</a:t>
          </a:r>
          <a:r>
            <a:rPr lang="pt-BR" dirty="0"/>
            <a:t> Estaduais</a:t>
          </a:r>
        </a:p>
      </dgm:t>
    </dgm:pt>
    <dgm:pt modelId="{B0A15C5E-49CC-4128-8010-9A9EAC953BCB}" type="parTrans" cxnId="{B6011BBD-E16E-4008-A77B-A96796B6DA92}">
      <dgm:prSet/>
      <dgm:spPr/>
      <dgm:t>
        <a:bodyPr/>
        <a:lstStyle/>
        <a:p>
          <a:endParaRPr lang="pt-BR"/>
        </a:p>
      </dgm:t>
    </dgm:pt>
    <dgm:pt modelId="{0C4F0EB5-240C-4139-A801-3959448F3D3D}" type="sibTrans" cxnId="{B6011BBD-E16E-4008-A77B-A96796B6DA92}">
      <dgm:prSet/>
      <dgm:spPr/>
      <dgm:t>
        <a:bodyPr/>
        <a:lstStyle/>
        <a:p>
          <a:endParaRPr lang="pt-BR"/>
        </a:p>
      </dgm:t>
    </dgm:pt>
    <dgm:pt modelId="{47968F9C-A8F8-473E-9199-D0DAAA4CC022}">
      <dgm:prSet phldrT="[Texto]"/>
      <dgm:spPr/>
      <dgm:t>
        <a:bodyPr/>
        <a:lstStyle/>
        <a:p>
          <a:r>
            <a:rPr lang="pt-BR" dirty="0"/>
            <a:t>PAM</a:t>
          </a:r>
        </a:p>
      </dgm:t>
    </dgm:pt>
    <dgm:pt modelId="{E6DC2CB8-AD18-413A-84F8-831902CEAD0E}" type="parTrans" cxnId="{A42DD7AC-17ED-4040-9421-DA8F9629C178}">
      <dgm:prSet/>
      <dgm:spPr/>
      <dgm:t>
        <a:bodyPr/>
        <a:lstStyle/>
        <a:p>
          <a:endParaRPr lang="pt-BR"/>
        </a:p>
      </dgm:t>
    </dgm:pt>
    <dgm:pt modelId="{2C60D589-FD2C-4C5C-AD9E-8DA6103AE5E2}" type="sibTrans" cxnId="{A42DD7AC-17ED-4040-9421-DA8F9629C178}">
      <dgm:prSet/>
      <dgm:spPr/>
      <dgm:t>
        <a:bodyPr/>
        <a:lstStyle/>
        <a:p>
          <a:endParaRPr lang="pt-BR"/>
        </a:p>
      </dgm:t>
    </dgm:pt>
    <dgm:pt modelId="{08B2138B-C628-43D1-9181-36CBE931C3CC}">
      <dgm:prSet phldrT="[Texto]"/>
      <dgm:spPr/>
      <dgm:t>
        <a:bodyPr/>
        <a:lstStyle/>
        <a:p>
          <a:r>
            <a:rPr lang="pt-BR" dirty="0"/>
            <a:t>PAM-TL</a:t>
          </a:r>
        </a:p>
      </dgm:t>
    </dgm:pt>
    <dgm:pt modelId="{4BAA1948-E574-47F4-A77A-76B216416EF4}" type="parTrans" cxnId="{D5B520F5-D6FF-4C47-B570-C2C4A6A4E74F}">
      <dgm:prSet/>
      <dgm:spPr/>
      <dgm:t>
        <a:bodyPr/>
        <a:lstStyle/>
        <a:p>
          <a:endParaRPr lang="pt-BR"/>
        </a:p>
      </dgm:t>
    </dgm:pt>
    <dgm:pt modelId="{0E32B1F3-817F-4FB3-95F3-6C6028AF725F}" type="sibTrans" cxnId="{D5B520F5-D6FF-4C47-B570-C2C4A6A4E74F}">
      <dgm:prSet/>
      <dgm:spPr/>
      <dgm:t>
        <a:bodyPr/>
        <a:lstStyle/>
        <a:p>
          <a:endParaRPr lang="pt-BR"/>
        </a:p>
      </dgm:t>
    </dgm:pt>
    <dgm:pt modelId="{4C78A285-543E-4940-80C4-01C3C0232452}">
      <dgm:prSet phldrT="[Texto]"/>
      <dgm:spPr/>
      <dgm:t>
        <a:bodyPr/>
        <a:lstStyle/>
        <a:p>
          <a:r>
            <a:rPr lang="pt-BR" dirty="0"/>
            <a:t>Planos e </a:t>
          </a:r>
          <a:r>
            <a:rPr lang="pt-BR" dirty="0" err="1"/>
            <a:t>PPAs</a:t>
          </a:r>
          <a:r>
            <a:rPr lang="pt-BR" dirty="0"/>
            <a:t> Municipais</a:t>
          </a:r>
        </a:p>
      </dgm:t>
    </dgm:pt>
    <dgm:pt modelId="{7085261F-851B-4A76-B74B-486EB543E81F}" type="parTrans" cxnId="{DCFC2FD4-4193-40F3-9D1E-67D550710055}">
      <dgm:prSet/>
      <dgm:spPr/>
      <dgm:t>
        <a:bodyPr/>
        <a:lstStyle/>
        <a:p>
          <a:endParaRPr lang="pt-BR"/>
        </a:p>
      </dgm:t>
    </dgm:pt>
    <dgm:pt modelId="{3ABE78BC-7AE7-4801-ACFF-7D62AC086F42}" type="sibTrans" cxnId="{DCFC2FD4-4193-40F3-9D1E-67D550710055}">
      <dgm:prSet/>
      <dgm:spPr/>
      <dgm:t>
        <a:bodyPr/>
        <a:lstStyle/>
        <a:p>
          <a:endParaRPr lang="pt-BR"/>
        </a:p>
      </dgm:t>
    </dgm:pt>
    <dgm:pt modelId="{86F65850-7A3E-45D1-9908-724FDA27264B}">
      <dgm:prSet phldrT="[Texto]"/>
      <dgm:spPr/>
      <dgm:t>
        <a:bodyPr/>
        <a:lstStyle/>
        <a:p>
          <a:r>
            <a:rPr lang="pt-BR" dirty="0"/>
            <a:t>Japão</a:t>
          </a:r>
        </a:p>
      </dgm:t>
    </dgm:pt>
    <dgm:pt modelId="{7D61301A-9D56-46B5-B2DD-1D31EFFBE0F6}" type="parTrans" cxnId="{A4B40E6E-4B56-4456-B4C3-E2D9B6678DC4}">
      <dgm:prSet/>
      <dgm:spPr/>
      <dgm:t>
        <a:bodyPr/>
        <a:lstStyle/>
        <a:p>
          <a:endParaRPr lang="pt-BR"/>
        </a:p>
      </dgm:t>
    </dgm:pt>
    <dgm:pt modelId="{91C9A6B4-A231-4D62-9261-71EFDE8C4894}" type="sibTrans" cxnId="{A4B40E6E-4B56-4456-B4C3-E2D9B6678DC4}">
      <dgm:prSet/>
      <dgm:spPr/>
      <dgm:t>
        <a:bodyPr/>
        <a:lstStyle/>
        <a:p>
          <a:endParaRPr lang="pt-BR"/>
        </a:p>
      </dgm:t>
    </dgm:pt>
    <dgm:pt modelId="{E30E29C3-E14B-4DAA-A7C1-558CEAB2CB39}">
      <dgm:prSet phldrT="[Texto]"/>
      <dgm:spPr/>
      <dgm:t>
        <a:bodyPr/>
        <a:lstStyle/>
        <a:p>
          <a:r>
            <a:rPr lang="pt-BR" dirty="0"/>
            <a:t>PNLT</a:t>
          </a:r>
        </a:p>
      </dgm:t>
    </dgm:pt>
    <dgm:pt modelId="{548711AA-EC72-4CEE-8F0B-D12106CEC33F}" type="parTrans" cxnId="{12DFB936-6AE9-4A9E-A850-EFB40A828C10}">
      <dgm:prSet/>
      <dgm:spPr/>
      <dgm:t>
        <a:bodyPr/>
        <a:lstStyle/>
        <a:p>
          <a:endParaRPr lang="pt-BR"/>
        </a:p>
      </dgm:t>
    </dgm:pt>
    <dgm:pt modelId="{B49D9BEF-8379-4628-94F2-F98F0EE9DA42}" type="sibTrans" cxnId="{12DFB936-6AE9-4A9E-A850-EFB40A828C10}">
      <dgm:prSet/>
      <dgm:spPr/>
      <dgm:t>
        <a:bodyPr/>
        <a:lstStyle/>
        <a:p>
          <a:endParaRPr lang="pt-BR"/>
        </a:p>
      </dgm:t>
    </dgm:pt>
    <dgm:pt modelId="{1DFDBE34-4996-4DBE-B74A-6E5A84A9B703}">
      <dgm:prSet phldrT="[Texto]"/>
      <dgm:spPr/>
      <dgm:t>
        <a:bodyPr/>
        <a:lstStyle/>
        <a:p>
          <a:r>
            <a:rPr lang="pt-BR" dirty="0"/>
            <a:t>Cidades sedes das RM</a:t>
          </a:r>
        </a:p>
      </dgm:t>
    </dgm:pt>
    <dgm:pt modelId="{2238908E-D94C-42C2-B48C-9FEFD3E9FE8C}" type="parTrans" cxnId="{A1A762C5-3BC9-43A3-A869-514D2F3F1BE9}">
      <dgm:prSet/>
      <dgm:spPr/>
      <dgm:t>
        <a:bodyPr/>
        <a:lstStyle/>
        <a:p>
          <a:endParaRPr lang="pt-BR"/>
        </a:p>
      </dgm:t>
    </dgm:pt>
    <dgm:pt modelId="{701EBDDC-C36D-4BCB-B9AC-3CC519ABFFFC}" type="sibTrans" cxnId="{A1A762C5-3BC9-43A3-A869-514D2F3F1BE9}">
      <dgm:prSet/>
      <dgm:spPr/>
      <dgm:t>
        <a:bodyPr/>
        <a:lstStyle/>
        <a:p>
          <a:endParaRPr lang="pt-BR"/>
        </a:p>
      </dgm:t>
    </dgm:pt>
    <dgm:pt modelId="{FFEC5A55-E2BA-43C1-B6D1-AA793BB5CC14}">
      <dgm:prSet phldrT="[Texto]"/>
      <dgm:spPr/>
      <dgm:t>
        <a:bodyPr/>
        <a:lstStyle/>
        <a:p>
          <a:r>
            <a:rPr lang="pt-BR" dirty="0"/>
            <a:t>PDLT</a:t>
          </a:r>
        </a:p>
      </dgm:t>
    </dgm:pt>
    <dgm:pt modelId="{C3EF1C32-7787-4A07-9C63-8E4009416081}" type="parTrans" cxnId="{C0AC9D2D-F2EB-4E55-B0F7-8D1637F10AA6}">
      <dgm:prSet/>
      <dgm:spPr/>
      <dgm:t>
        <a:bodyPr/>
        <a:lstStyle/>
        <a:p>
          <a:endParaRPr lang="pt-BR"/>
        </a:p>
      </dgm:t>
    </dgm:pt>
    <dgm:pt modelId="{A2D483C3-2849-4E0D-AA87-FB6D779904E2}" type="sibTrans" cxnId="{C0AC9D2D-F2EB-4E55-B0F7-8D1637F10AA6}">
      <dgm:prSet/>
      <dgm:spPr/>
      <dgm:t>
        <a:bodyPr/>
        <a:lstStyle/>
        <a:p>
          <a:endParaRPr lang="pt-BR"/>
        </a:p>
      </dgm:t>
    </dgm:pt>
    <dgm:pt modelId="{E7DA493E-2F0E-4489-BBF1-5829196A2A90}">
      <dgm:prSet phldrT="[Texto]"/>
      <dgm:spPr/>
      <dgm:t>
        <a:bodyPr/>
        <a:lstStyle/>
        <a:p>
          <a:r>
            <a:rPr lang="pt-BR" dirty="0" err="1"/>
            <a:t>PPA’s</a:t>
          </a:r>
          <a:endParaRPr lang="pt-BR" dirty="0"/>
        </a:p>
      </dgm:t>
    </dgm:pt>
    <dgm:pt modelId="{C32BD333-B8A5-467C-A8FE-88863CF91356}" type="parTrans" cxnId="{2C5A80C9-201B-4B5B-B477-230FDF30E943}">
      <dgm:prSet/>
      <dgm:spPr/>
      <dgm:t>
        <a:bodyPr/>
        <a:lstStyle/>
        <a:p>
          <a:endParaRPr lang="pt-BR"/>
        </a:p>
      </dgm:t>
    </dgm:pt>
    <dgm:pt modelId="{1E177640-CEFB-478D-BF3F-01BAE6FDBC43}" type="sibTrans" cxnId="{2C5A80C9-201B-4B5B-B477-230FDF30E943}">
      <dgm:prSet/>
      <dgm:spPr/>
      <dgm:t>
        <a:bodyPr/>
        <a:lstStyle/>
        <a:p>
          <a:endParaRPr lang="pt-BR"/>
        </a:p>
      </dgm:t>
    </dgm:pt>
    <dgm:pt modelId="{F975C2DC-948D-4D32-99DC-9BA69DD21B50}" type="pres">
      <dgm:prSet presAssocID="{1BD1AD9C-A526-4E9B-B0F0-DC68D6FA7C0E}" presName="Name0" presStyleCnt="0">
        <dgm:presLayoutVars>
          <dgm:dir/>
          <dgm:animLvl val="lvl"/>
          <dgm:resizeHandles val="exact"/>
        </dgm:presLayoutVars>
      </dgm:prSet>
      <dgm:spPr/>
    </dgm:pt>
    <dgm:pt modelId="{F16B06F5-800B-423F-8955-0129BA8C0424}" type="pres">
      <dgm:prSet presAssocID="{57B7FAF1-48C8-4C3B-9899-D46FF7453844}" presName="composite" presStyleCnt="0"/>
      <dgm:spPr/>
    </dgm:pt>
    <dgm:pt modelId="{B1499BAD-3851-4765-9627-7467E45FC929}" type="pres">
      <dgm:prSet presAssocID="{57B7FAF1-48C8-4C3B-9899-D46FF7453844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CE665072-6FDF-4985-BACD-E617EF3F59EA}" type="pres">
      <dgm:prSet presAssocID="{57B7FAF1-48C8-4C3B-9899-D46FF7453844}" presName="desTx" presStyleLbl="alignAccFollowNode1" presStyleIdx="0" presStyleCnt="4">
        <dgm:presLayoutVars>
          <dgm:bulletEnabled val="1"/>
        </dgm:presLayoutVars>
      </dgm:prSet>
      <dgm:spPr/>
    </dgm:pt>
    <dgm:pt modelId="{3AAE4CA2-8B9D-4212-ADFF-9E5576B3084D}" type="pres">
      <dgm:prSet presAssocID="{7433093F-198B-4252-81A8-26BC5A36957A}" presName="space" presStyleCnt="0"/>
      <dgm:spPr/>
    </dgm:pt>
    <dgm:pt modelId="{A2087D7F-EBF7-4B6A-A2E5-2DD93AE546F4}" type="pres">
      <dgm:prSet presAssocID="{8007617A-9256-40F9-A07A-B58AE81530E1}" presName="composite" presStyleCnt="0"/>
      <dgm:spPr/>
    </dgm:pt>
    <dgm:pt modelId="{EF0FF791-803D-41FF-89D6-AB96809E7ECA}" type="pres">
      <dgm:prSet presAssocID="{8007617A-9256-40F9-A07A-B58AE81530E1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B815FE59-8FC2-4DEE-8241-50761DA174EC}" type="pres">
      <dgm:prSet presAssocID="{8007617A-9256-40F9-A07A-B58AE81530E1}" presName="desTx" presStyleLbl="alignAccFollowNode1" presStyleIdx="1" presStyleCnt="4">
        <dgm:presLayoutVars>
          <dgm:bulletEnabled val="1"/>
        </dgm:presLayoutVars>
      </dgm:prSet>
      <dgm:spPr/>
    </dgm:pt>
    <dgm:pt modelId="{299D11A0-A8CB-4D2F-BF23-27BBC40E43D9}" type="pres">
      <dgm:prSet presAssocID="{CB388B11-6171-4F0B-B1BB-C5D7AEF6E97A}" presName="space" presStyleCnt="0"/>
      <dgm:spPr/>
    </dgm:pt>
    <dgm:pt modelId="{1FF8B60B-204F-4E8D-A9A3-2A0D61242A1F}" type="pres">
      <dgm:prSet presAssocID="{AF011614-7517-4A73-BC6E-80D3FA3BDCD5}" presName="composite" presStyleCnt="0"/>
      <dgm:spPr/>
    </dgm:pt>
    <dgm:pt modelId="{D561DA53-7DCE-42EF-BA1A-CA9269C7B9AB}" type="pres">
      <dgm:prSet presAssocID="{AF011614-7517-4A73-BC6E-80D3FA3BDCD5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37B0B977-F963-4CA4-902C-88F236F6EBB4}" type="pres">
      <dgm:prSet presAssocID="{AF011614-7517-4A73-BC6E-80D3FA3BDCD5}" presName="desTx" presStyleLbl="alignAccFollowNode1" presStyleIdx="2" presStyleCnt="4">
        <dgm:presLayoutVars>
          <dgm:bulletEnabled val="1"/>
        </dgm:presLayoutVars>
      </dgm:prSet>
      <dgm:spPr/>
    </dgm:pt>
    <dgm:pt modelId="{7F0506C5-67E5-4D60-8AD1-C324E095D86A}" type="pres">
      <dgm:prSet presAssocID="{0C4F0EB5-240C-4139-A801-3959448F3D3D}" presName="space" presStyleCnt="0"/>
      <dgm:spPr/>
    </dgm:pt>
    <dgm:pt modelId="{7846298B-4A94-43C8-B0F3-60897D9AC69E}" type="pres">
      <dgm:prSet presAssocID="{4C78A285-543E-4940-80C4-01C3C0232452}" presName="composite" presStyleCnt="0"/>
      <dgm:spPr/>
    </dgm:pt>
    <dgm:pt modelId="{1B1EA517-9BEA-424F-B2E8-F22EB1B9EF8C}" type="pres">
      <dgm:prSet presAssocID="{4C78A285-543E-4940-80C4-01C3C0232452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B836708A-F030-4C91-8393-78B8862E45C6}" type="pres">
      <dgm:prSet presAssocID="{4C78A285-543E-4940-80C4-01C3C0232452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0DD3B608-E456-469D-BE1B-89D58CAAE536}" type="presOf" srcId="{4C78A285-543E-4940-80C4-01C3C0232452}" destId="{1B1EA517-9BEA-424F-B2E8-F22EB1B9EF8C}" srcOrd="0" destOrd="0" presId="urn:microsoft.com/office/officeart/2005/8/layout/hList1"/>
    <dgm:cxn modelId="{E99CE909-764B-47E5-A689-66E1F5536891}" type="presOf" srcId="{47968F9C-A8F8-473E-9199-D0DAAA4CC022}" destId="{37B0B977-F963-4CA4-902C-88F236F6EBB4}" srcOrd="0" destOrd="0" presId="urn:microsoft.com/office/officeart/2005/8/layout/hList1"/>
    <dgm:cxn modelId="{52774E0B-21BA-4250-8B15-EB7343A6783D}" srcId="{57B7FAF1-48C8-4C3B-9899-D46FF7453844}" destId="{954756EA-5D74-4A99-8467-E4C670AE5E53}" srcOrd="0" destOrd="0" parTransId="{20DE8A34-FB69-4929-9E5A-E4C518016326}" sibTransId="{62C3AEBE-2434-47D3-8F14-4450646E84A6}"/>
    <dgm:cxn modelId="{C0AC9D2D-F2EB-4E55-B0F7-8D1637F10AA6}" srcId="{AF011614-7517-4A73-BC6E-80D3FA3BDCD5}" destId="{FFEC5A55-E2BA-43C1-B6D1-AA793BB5CC14}" srcOrd="1" destOrd="0" parTransId="{C3EF1C32-7787-4A07-9C63-8E4009416081}" sibTransId="{A2D483C3-2849-4E0D-AA87-FB6D779904E2}"/>
    <dgm:cxn modelId="{12DFB936-6AE9-4A9E-A850-EFB40A828C10}" srcId="{8007617A-9256-40F9-A07A-B58AE81530E1}" destId="{E30E29C3-E14B-4DAA-A7C1-558CEAB2CB39}" srcOrd="1" destOrd="0" parTransId="{548711AA-EC72-4CEE-8F0B-D12106CEC33F}" sibTransId="{B49D9BEF-8379-4628-94F2-F98F0EE9DA42}"/>
    <dgm:cxn modelId="{4D6D9B39-2E81-4320-99F3-26BC6462D126}" type="presOf" srcId="{458A2C43-80A1-4BC0-A2FF-B42057952503}" destId="{CE665072-6FDF-4985-BACD-E617EF3F59EA}" srcOrd="0" destOrd="2" presId="urn:microsoft.com/office/officeart/2005/8/layout/hList1"/>
    <dgm:cxn modelId="{96A7645F-ECD0-4FF5-974D-A1F98833C7B8}" type="presOf" srcId="{FFEC5A55-E2BA-43C1-B6D1-AA793BB5CC14}" destId="{37B0B977-F963-4CA4-902C-88F236F6EBB4}" srcOrd="0" destOrd="1" presId="urn:microsoft.com/office/officeart/2005/8/layout/hList1"/>
    <dgm:cxn modelId="{53543E47-06F9-413B-AEB7-4D9E3B32FBE4}" srcId="{1BD1AD9C-A526-4E9B-B0F0-DC68D6FA7C0E}" destId="{8007617A-9256-40F9-A07A-B58AE81530E1}" srcOrd="1" destOrd="0" parTransId="{A79C966D-6A5C-4CDB-9B44-266EEAF7B0F7}" sibTransId="{CB388B11-6171-4F0B-B1BB-C5D7AEF6E97A}"/>
    <dgm:cxn modelId="{8097F769-6DA6-4A95-848D-A1EF463723F5}" type="presOf" srcId="{AF011614-7517-4A73-BC6E-80D3FA3BDCD5}" destId="{D561DA53-7DCE-42EF-BA1A-CA9269C7B9AB}" srcOrd="0" destOrd="0" presId="urn:microsoft.com/office/officeart/2005/8/layout/hList1"/>
    <dgm:cxn modelId="{5D79A54B-33A6-427F-BF03-7E87C0A46021}" type="presOf" srcId="{57B7FAF1-48C8-4C3B-9899-D46FF7453844}" destId="{B1499BAD-3851-4765-9627-7467E45FC929}" srcOrd="0" destOrd="0" presId="urn:microsoft.com/office/officeart/2005/8/layout/hList1"/>
    <dgm:cxn modelId="{5CD92C6D-7E00-41DF-AE4F-65E49A184B8B}" type="presOf" srcId="{1854274D-0C4F-4C4A-8747-951942C384CE}" destId="{B815FE59-8FC2-4DEE-8241-50761DA174EC}" srcOrd="0" destOrd="0" presId="urn:microsoft.com/office/officeart/2005/8/layout/hList1"/>
    <dgm:cxn modelId="{A4B40E6E-4B56-4456-B4C3-E2D9B6678DC4}" srcId="{57B7FAF1-48C8-4C3B-9899-D46FF7453844}" destId="{86F65850-7A3E-45D1-9908-724FDA27264B}" srcOrd="1" destOrd="0" parTransId="{7D61301A-9D56-46B5-B2DD-1D31EFFBE0F6}" sibTransId="{91C9A6B4-A231-4D62-9261-71EFDE8C4894}"/>
    <dgm:cxn modelId="{77A9D570-6313-407F-A580-44FEB3F3C2DC}" type="presOf" srcId="{954756EA-5D74-4A99-8467-E4C670AE5E53}" destId="{CE665072-6FDF-4985-BACD-E617EF3F59EA}" srcOrd="0" destOrd="0" presId="urn:microsoft.com/office/officeart/2005/8/layout/hList1"/>
    <dgm:cxn modelId="{07CAD490-1835-427A-99FF-F6BC908F5CB8}" type="presOf" srcId="{8007617A-9256-40F9-A07A-B58AE81530E1}" destId="{EF0FF791-803D-41FF-89D6-AB96809E7ECA}" srcOrd="0" destOrd="0" presId="urn:microsoft.com/office/officeart/2005/8/layout/hList1"/>
    <dgm:cxn modelId="{74333B96-F2A5-4A6B-93FF-8228B73A8090}" srcId="{57B7FAF1-48C8-4C3B-9899-D46FF7453844}" destId="{458A2C43-80A1-4BC0-A2FF-B42057952503}" srcOrd="2" destOrd="0" parTransId="{A6C05156-4943-4BA3-8752-CDF2C4437B24}" sibTransId="{EA51D734-9B95-49E8-A151-D8DD943015E7}"/>
    <dgm:cxn modelId="{8334CC99-5C7B-437D-9F70-ADBAF1CAF446}" type="presOf" srcId="{1BD1AD9C-A526-4E9B-B0F0-DC68D6FA7C0E}" destId="{F975C2DC-948D-4D32-99DC-9BA69DD21B50}" srcOrd="0" destOrd="0" presId="urn:microsoft.com/office/officeart/2005/8/layout/hList1"/>
    <dgm:cxn modelId="{9439139A-29BC-4808-865B-26D6FCCA9C22}" srcId="{8007617A-9256-40F9-A07A-B58AE81530E1}" destId="{1854274D-0C4F-4C4A-8747-951942C384CE}" srcOrd="0" destOrd="0" parTransId="{FAEC9FD5-113E-43FC-8AD5-E9896F9638F8}" sibTransId="{ACC4FE3C-BF43-4A11-9C98-2894FBF702F4}"/>
    <dgm:cxn modelId="{452FB99C-BBF4-4DA8-B96F-92F9B808BDCF}" type="presOf" srcId="{E7DA493E-2F0E-4489-BBF1-5829196A2A90}" destId="{37B0B977-F963-4CA4-902C-88F236F6EBB4}" srcOrd="0" destOrd="2" presId="urn:microsoft.com/office/officeart/2005/8/layout/hList1"/>
    <dgm:cxn modelId="{EC5980A1-8FE7-4BF5-A6F8-983CBAF70D92}" type="presOf" srcId="{08B2138B-C628-43D1-9181-36CBE931C3CC}" destId="{37B0B977-F963-4CA4-902C-88F236F6EBB4}" srcOrd="0" destOrd="3" presId="urn:microsoft.com/office/officeart/2005/8/layout/hList1"/>
    <dgm:cxn modelId="{5A6736A8-B8BC-4876-8915-4D5A97E1235A}" type="presOf" srcId="{86F65850-7A3E-45D1-9908-724FDA27264B}" destId="{CE665072-6FDF-4985-BACD-E617EF3F59EA}" srcOrd="0" destOrd="1" presId="urn:microsoft.com/office/officeart/2005/8/layout/hList1"/>
    <dgm:cxn modelId="{A42DD7AC-17ED-4040-9421-DA8F9629C178}" srcId="{AF011614-7517-4A73-BC6E-80D3FA3BDCD5}" destId="{47968F9C-A8F8-473E-9199-D0DAAA4CC022}" srcOrd="0" destOrd="0" parTransId="{E6DC2CB8-AD18-413A-84F8-831902CEAD0E}" sibTransId="{2C60D589-FD2C-4C5C-AD9E-8DA6103AE5E2}"/>
    <dgm:cxn modelId="{B6011BBD-E16E-4008-A77B-A96796B6DA92}" srcId="{1BD1AD9C-A526-4E9B-B0F0-DC68D6FA7C0E}" destId="{AF011614-7517-4A73-BC6E-80D3FA3BDCD5}" srcOrd="2" destOrd="0" parTransId="{B0A15C5E-49CC-4128-8010-9A9EAC953BCB}" sibTransId="{0C4F0EB5-240C-4139-A801-3959448F3D3D}"/>
    <dgm:cxn modelId="{A1A762C5-3BC9-43A3-A869-514D2F3F1BE9}" srcId="{4C78A285-543E-4940-80C4-01C3C0232452}" destId="{1DFDBE34-4996-4DBE-B74A-6E5A84A9B703}" srcOrd="0" destOrd="0" parTransId="{2238908E-D94C-42C2-B48C-9FEFD3E9FE8C}" sibTransId="{701EBDDC-C36D-4BCB-B9AC-3CC519ABFFFC}"/>
    <dgm:cxn modelId="{2C5A80C9-201B-4B5B-B477-230FDF30E943}" srcId="{AF011614-7517-4A73-BC6E-80D3FA3BDCD5}" destId="{E7DA493E-2F0E-4489-BBF1-5829196A2A90}" srcOrd="2" destOrd="0" parTransId="{C32BD333-B8A5-467C-A8FE-88863CF91356}" sibTransId="{1E177640-CEFB-478D-BF3F-01BAE6FDBC43}"/>
    <dgm:cxn modelId="{30B74AD3-FECE-43A4-8C8A-B01DB1387489}" type="presOf" srcId="{E30E29C3-E14B-4DAA-A7C1-558CEAB2CB39}" destId="{B815FE59-8FC2-4DEE-8241-50761DA174EC}" srcOrd="0" destOrd="1" presId="urn:microsoft.com/office/officeart/2005/8/layout/hList1"/>
    <dgm:cxn modelId="{DCFC2FD4-4193-40F3-9D1E-67D550710055}" srcId="{1BD1AD9C-A526-4E9B-B0F0-DC68D6FA7C0E}" destId="{4C78A285-543E-4940-80C4-01C3C0232452}" srcOrd="3" destOrd="0" parTransId="{7085261F-851B-4A76-B74B-486EB543E81F}" sibTransId="{3ABE78BC-7AE7-4801-ACFF-7D62AC086F42}"/>
    <dgm:cxn modelId="{5AEDE3E6-32FE-482C-AFCC-2653FC5730D6}" type="presOf" srcId="{1DFDBE34-4996-4DBE-B74A-6E5A84A9B703}" destId="{B836708A-F030-4C91-8393-78B8862E45C6}" srcOrd="0" destOrd="0" presId="urn:microsoft.com/office/officeart/2005/8/layout/hList1"/>
    <dgm:cxn modelId="{D5B520F5-D6FF-4C47-B570-C2C4A6A4E74F}" srcId="{AF011614-7517-4A73-BC6E-80D3FA3BDCD5}" destId="{08B2138B-C628-43D1-9181-36CBE931C3CC}" srcOrd="3" destOrd="0" parTransId="{4BAA1948-E574-47F4-A77A-76B216416EF4}" sibTransId="{0E32B1F3-817F-4FB3-95F3-6C6028AF725F}"/>
    <dgm:cxn modelId="{84029FFD-11A8-445F-8D4A-AD11F21214F2}" srcId="{1BD1AD9C-A526-4E9B-B0F0-DC68D6FA7C0E}" destId="{57B7FAF1-48C8-4C3B-9899-D46FF7453844}" srcOrd="0" destOrd="0" parTransId="{B88AFB84-8C7C-43FA-BDEF-D6FE50A45B5F}" sibTransId="{7433093F-198B-4252-81A8-26BC5A36957A}"/>
    <dgm:cxn modelId="{391744BA-01F5-4140-BD97-B31AA793CD01}" type="presParOf" srcId="{F975C2DC-948D-4D32-99DC-9BA69DD21B50}" destId="{F16B06F5-800B-423F-8955-0129BA8C0424}" srcOrd="0" destOrd="0" presId="urn:microsoft.com/office/officeart/2005/8/layout/hList1"/>
    <dgm:cxn modelId="{38E6E7B3-EEE4-453E-838D-0AF404547B7E}" type="presParOf" srcId="{F16B06F5-800B-423F-8955-0129BA8C0424}" destId="{B1499BAD-3851-4765-9627-7467E45FC929}" srcOrd="0" destOrd="0" presId="urn:microsoft.com/office/officeart/2005/8/layout/hList1"/>
    <dgm:cxn modelId="{583C20BA-7061-4AD1-81F8-6389422426D7}" type="presParOf" srcId="{F16B06F5-800B-423F-8955-0129BA8C0424}" destId="{CE665072-6FDF-4985-BACD-E617EF3F59EA}" srcOrd="1" destOrd="0" presId="urn:microsoft.com/office/officeart/2005/8/layout/hList1"/>
    <dgm:cxn modelId="{57A1E636-5EA0-4BB2-8BDC-BAC7EED38BE1}" type="presParOf" srcId="{F975C2DC-948D-4D32-99DC-9BA69DD21B50}" destId="{3AAE4CA2-8B9D-4212-ADFF-9E5576B3084D}" srcOrd="1" destOrd="0" presId="urn:microsoft.com/office/officeart/2005/8/layout/hList1"/>
    <dgm:cxn modelId="{2F749156-A8DD-4AC8-A87F-ED0339FCEC8E}" type="presParOf" srcId="{F975C2DC-948D-4D32-99DC-9BA69DD21B50}" destId="{A2087D7F-EBF7-4B6A-A2E5-2DD93AE546F4}" srcOrd="2" destOrd="0" presId="urn:microsoft.com/office/officeart/2005/8/layout/hList1"/>
    <dgm:cxn modelId="{564353C3-E9CB-43D6-B843-DDDD631E0688}" type="presParOf" srcId="{A2087D7F-EBF7-4B6A-A2E5-2DD93AE546F4}" destId="{EF0FF791-803D-41FF-89D6-AB96809E7ECA}" srcOrd="0" destOrd="0" presId="urn:microsoft.com/office/officeart/2005/8/layout/hList1"/>
    <dgm:cxn modelId="{60260DA0-2E99-4DB3-84EC-85F31363B617}" type="presParOf" srcId="{A2087D7F-EBF7-4B6A-A2E5-2DD93AE546F4}" destId="{B815FE59-8FC2-4DEE-8241-50761DA174EC}" srcOrd="1" destOrd="0" presId="urn:microsoft.com/office/officeart/2005/8/layout/hList1"/>
    <dgm:cxn modelId="{7AC06E8D-E815-4B76-BDC1-24C5D3048916}" type="presParOf" srcId="{F975C2DC-948D-4D32-99DC-9BA69DD21B50}" destId="{299D11A0-A8CB-4D2F-BF23-27BBC40E43D9}" srcOrd="3" destOrd="0" presId="urn:microsoft.com/office/officeart/2005/8/layout/hList1"/>
    <dgm:cxn modelId="{3674E729-D652-42F2-8549-B9B7E8C19727}" type="presParOf" srcId="{F975C2DC-948D-4D32-99DC-9BA69DD21B50}" destId="{1FF8B60B-204F-4E8D-A9A3-2A0D61242A1F}" srcOrd="4" destOrd="0" presId="urn:microsoft.com/office/officeart/2005/8/layout/hList1"/>
    <dgm:cxn modelId="{6CF851F5-41F3-47A6-AE81-47F19115A3A4}" type="presParOf" srcId="{1FF8B60B-204F-4E8D-A9A3-2A0D61242A1F}" destId="{D561DA53-7DCE-42EF-BA1A-CA9269C7B9AB}" srcOrd="0" destOrd="0" presId="urn:microsoft.com/office/officeart/2005/8/layout/hList1"/>
    <dgm:cxn modelId="{CA2AB64E-5725-4B1A-9B68-E8286B930184}" type="presParOf" srcId="{1FF8B60B-204F-4E8D-A9A3-2A0D61242A1F}" destId="{37B0B977-F963-4CA4-902C-88F236F6EBB4}" srcOrd="1" destOrd="0" presId="urn:microsoft.com/office/officeart/2005/8/layout/hList1"/>
    <dgm:cxn modelId="{9BE60396-9C69-459B-98D6-2207F556A480}" type="presParOf" srcId="{F975C2DC-948D-4D32-99DC-9BA69DD21B50}" destId="{7F0506C5-67E5-4D60-8AD1-C324E095D86A}" srcOrd="5" destOrd="0" presId="urn:microsoft.com/office/officeart/2005/8/layout/hList1"/>
    <dgm:cxn modelId="{36240A56-D436-4140-A934-B16F893F54D1}" type="presParOf" srcId="{F975C2DC-948D-4D32-99DC-9BA69DD21B50}" destId="{7846298B-4A94-43C8-B0F3-60897D9AC69E}" srcOrd="6" destOrd="0" presId="urn:microsoft.com/office/officeart/2005/8/layout/hList1"/>
    <dgm:cxn modelId="{62B0C908-01C4-41D8-9D51-5FCE7EB819AA}" type="presParOf" srcId="{7846298B-4A94-43C8-B0F3-60897D9AC69E}" destId="{1B1EA517-9BEA-424F-B2E8-F22EB1B9EF8C}" srcOrd="0" destOrd="0" presId="urn:microsoft.com/office/officeart/2005/8/layout/hList1"/>
    <dgm:cxn modelId="{6BC0B1A9-F940-42B1-89AA-1F607334E883}" type="presParOf" srcId="{7846298B-4A94-43C8-B0F3-60897D9AC69E}" destId="{B836708A-F030-4C91-8393-78B8862E45C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82EE0B-FD72-4548-941F-312C44A55778}">
      <dsp:nvSpPr>
        <dsp:cNvPr id="0" name=""/>
        <dsp:cNvSpPr/>
      </dsp:nvSpPr>
      <dsp:spPr>
        <a:xfrm>
          <a:off x="403614" y="0"/>
          <a:ext cx="3412259" cy="3412259"/>
        </a:xfrm>
        <a:prstGeom prst="triangle">
          <a:avLst/>
        </a:prstGeom>
        <a:solidFill>
          <a:schemeClr val="tx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33A2FB1-3256-4320-8880-EC5A30D928EF}">
      <dsp:nvSpPr>
        <dsp:cNvPr id="0" name=""/>
        <dsp:cNvSpPr/>
      </dsp:nvSpPr>
      <dsp:spPr>
        <a:xfrm>
          <a:off x="2109744" y="343058"/>
          <a:ext cx="2217968" cy="40387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/>
            <a:t>Evento para ponderação dos objetivos estratégicos</a:t>
          </a:r>
        </a:p>
      </dsp:txBody>
      <dsp:txXfrm>
        <a:off x="2129459" y="362773"/>
        <a:ext cx="2178538" cy="364442"/>
      </dsp:txXfrm>
    </dsp:sp>
    <dsp:sp modelId="{D73EAA0E-4711-4C8C-A79C-6CAE36AE0641}">
      <dsp:nvSpPr>
        <dsp:cNvPr id="0" name=""/>
        <dsp:cNvSpPr/>
      </dsp:nvSpPr>
      <dsp:spPr>
        <a:xfrm>
          <a:off x="2109744" y="797415"/>
          <a:ext cx="2217968" cy="40387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/>
            <a:t>Consolidação dos </a:t>
          </a:r>
          <a:br>
            <a:rPr lang="pt-BR" sz="1000" kern="1200" dirty="0"/>
          </a:br>
          <a:r>
            <a:rPr lang="pt-BR" sz="1000" kern="1200" dirty="0"/>
            <a:t>objetivos estratégicos</a:t>
          </a:r>
        </a:p>
      </dsp:txBody>
      <dsp:txXfrm>
        <a:off x="2129459" y="817130"/>
        <a:ext cx="2178538" cy="364442"/>
      </dsp:txXfrm>
    </dsp:sp>
    <dsp:sp modelId="{518D9D55-D719-4B2D-8314-BD4A2A6E4A25}">
      <dsp:nvSpPr>
        <dsp:cNvPr id="0" name=""/>
        <dsp:cNvSpPr/>
      </dsp:nvSpPr>
      <dsp:spPr>
        <a:xfrm>
          <a:off x="2109744" y="1251772"/>
          <a:ext cx="2217968" cy="40387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/>
            <a:t>Validação da árvore </a:t>
          </a:r>
          <a:br>
            <a:rPr lang="pt-BR" sz="1000" kern="1200" dirty="0"/>
          </a:br>
          <a:r>
            <a:rPr lang="pt-BR" sz="1000" kern="1200" dirty="0"/>
            <a:t>com os convidados (e-mail)</a:t>
          </a:r>
        </a:p>
      </dsp:txBody>
      <dsp:txXfrm>
        <a:off x="2129459" y="1271487"/>
        <a:ext cx="2178538" cy="364442"/>
      </dsp:txXfrm>
    </dsp:sp>
    <dsp:sp modelId="{FB1D1B23-2D1F-46BA-9031-E8C0EBC21502}">
      <dsp:nvSpPr>
        <dsp:cNvPr id="0" name=""/>
        <dsp:cNvSpPr/>
      </dsp:nvSpPr>
      <dsp:spPr>
        <a:xfrm>
          <a:off x="2109744" y="1706129"/>
          <a:ext cx="2217968" cy="40387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/>
            <a:t>Estruturação da </a:t>
          </a:r>
          <a:br>
            <a:rPr lang="pt-BR" sz="1000" kern="1200" dirty="0"/>
          </a:br>
          <a:r>
            <a:rPr lang="pt-BR" sz="1000" kern="1200" dirty="0"/>
            <a:t>árvore dos objetivos estratégicos</a:t>
          </a:r>
        </a:p>
      </dsp:txBody>
      <dsp:txXfrm>
        <a:off x="2129459" y="1725844"/>
        <a:ext cx="2178538" cy="364442"/>
      </dsp:txXfrm>
    </dsp:sp>
    <dsp:sp modelId="{9F411528-6C20-4785-B9FE-26033473F068}">
      <dsp:nvSpPr>
        <dsp:cNvPr id="0" name=""/>
        <dsp:cNvSpPr/>
      </dsp:nvSpPr>
      <dsp:spPr>
        <a:xfrm>
          <a:off x="2109744" y="2160486"/>
          <a:ext cx="2217968" cy="40387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/>
            <a:t>Convergência dos </a:t>
          </a:r>
          <a:br>
            <a:rPr lang="pt-BR" sz="1000" kern="1200" dirty="0"/>
          </a:br>
          <a:r>
            <a:rPr lang="pt-BR" sz="1000" kern="1200" dirty="0"/>
            <a:t>objetivos estratégicos</a:t>
          </a:r>
        </a:p>
      </dsp:txBody>
      <dsp:txXfrm>
        <a:off x="2129459" y="2180201"/>
        <a:ext cx="2178538" cy="364442"/>
      </dsp:txXfrm>
    </dsp:sp>
    <dsp:sp modelId="{B1498171-7466-4E9D-B378-2DFA52D46FBE}">
      <dsp:nvSpPr>
        <dsp:cNvPr id="0" name=""/>
        <dsp:cNvSpPr/>
      </dsp:nvSpPr>
      <dsp:spPr>
        <a:xfrm>
          <a:off x="2109744" y="2614843"/>
          <a:ext cx="2217968" cy="40387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000" kern="1200" dirty="0"/>
            <a:t>Estudos de planos de referência</a:t>
          </a:r>
        </a:p>
      </dsp:txBody>
      <dsp:txXfrm>
        <a:off x="2129459" y="2634558"/>
        <a:ext cx="2178538" cy="3644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46A754-42A5-4538-BFEE-5A1E7A0B20EC}">
      <dsp:nvSpPr>
        <dsp:cNvPr id="0" name=""/>
        <dsp:cNvSpPr/>
      </dsp:nvSpPr>
      <dsp:spPr>
        <a:xfrm rot="16200000">
          <a:off x="-992014" y="1529884"/>
          <a:ext cx="2311017" cy="302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67137" bIns="0" numCol="1" spcCol="1270" anchor="t" anchorCtr="0">
          <a:noAutofit/>
        </a:bodyPr>
        <a:lstStyle/>
        <a:p>
          <a:pPr marL="0" lvl="0" indent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Carteira de Projetos</a:t>
          </a:r>
        </a:p>
      </dsp:txBody>
      <dsp:txXfrm>
        <a:off x="-992014" y="1529884"/>
        <a:ext cx="2311017" cy="302894"/>
      </dsp:txXfrm>
    </dsp:sp>
    <dsp:sp modelId="{A7B63094-7A5D-4AF3-9C7C-771CF95FC216}">
      <dsp:nvSpPr>
        <dsp:cNvPr id="0" name=""/>
        <dsp:cNvSpPr/>
      </dsp:nvSpPr>
      <dsp:spPr>
        <a:xfrm>
          <a:off x="314941" y="525823"/>
          <a:ext cx="1508738" cy="231101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267137" rIns="128016" bIns="128016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1...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2...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3...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4...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5...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6...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n...</a:t>
          </a:r>
        </a:p>
      </dsp:txBody>
      <dsp:txXfrm>
        <a:off x="314941" y="525823"/>
        <a:ext cx="1508738" cy="2311017"/>
      </dsp:txXfrm>
    </dsp:sp>
    <dsp:sp modelId="{5FEBF128-2858-412A-932C-7A0B64A71092}">
      <dsp:nvSpPr>
        <dsp:cNvPr id="0" name=""/>
        <dsp:cNvSpPr/>
      </dsp:nvSpPr>
      <dsp:spPr>
        <a:xfrm>
          <a:off x="12046" y="126002"/>
          <a:ext cx="605789" cy="6057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30000" r="-30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499BAD-3851-4765-9627-7467E45FC929}">
      <dsp:nvSpPr>
        <dsp:cNvPr id="0" name=""/>
        <dsp:cNvSpPr/>
      </dsp:nvSpPr>
      <dsp:spPr>
        <a:xfrm>
          <a:off x="2291" y="417785"/>
          <a:ext cx="1378148" cy="4818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 dirty="0"/>
            <a:t>Planos Internacionais</a:t>
          </a:r>
        </a:p>
      </dsp:txBody>
      <dsp:txXfrm>
        <a:off x="2291" y="417785"/>
        <a:ext cx="1378148" cy="481856"/>
      </dsp:txXfrm>
    </dsp:sp>
    <dsp:sp modelId="{CE665072-6FDF-4985-BACD-E617EF3F59EA}">
      <dsp:nvSpPr>
        <dsp:cNvPr id="0" name=""/>
        <dsp:cNvSpPr/>
      </dsp:nvSpPr>
      <dsp:spPr>
        <a:xfrm>
          <a:off x="2291" y="899642"/>
          <a:ext cx="1378148" cy="103400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Alemanha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Japão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Portugal</a:t>
          </a:r>
        </a:p>
      </dsp:txBody>
      <dsp:txXfrm>
        <a:off x="2291" y="899642"/>
        <a:ext cx="1378148" cy="1034007"/>
      </dsp:txXfrm>
    </dsp:sp>
    <dsp:sp modelId="{EF0FF791-803D-41FF-89D6-AB96809E7ECA}">
      <dsp:nvSpPr>
        <dsp:cNvPr id="0" name=""/>
        <dsp:cNvSpPr/>
      </dsp:nvSpPr>
      <dsp:spPr>
        <a:xfrm>
          <a:off x="1573381" y="417785"/>
          <a:ext cx="1378148" cy="4818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 dirty="0"/>
            <a:t>Planos Nacionais</a:t>
          </a:r>
        </a:p>
      </dsp:txBody>
      <dsp:txXfrm>
        <a:off x="1573381" y="417785"/>
        <a:ext cx="1378148" cy="481856"/>
      </dsp:txXfrm>
    </dsp:sp>
    <dsp:sp modelId="{B815FE59-8FC2-4DEE-8241-50761DA174EC}">
      <dsp:nvSpPr>
        <dsp:cNvPr id="0" name=""/>
        <dsp:cNvSpPr/>
      </dsp:nvSpPr>
      <dsp:spPr>
        <a:xfrm>
          <a:off x="1573381" y="899642"/>
          <a:ext cx="1378148" cy="103400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PNT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PNLT</a:t>
          </a:r>
        </a:p>
      </dsp:txBody>
      <dsp:txXfrm>
        <a:off x="1573381" y="899642"/>
        <a:ext cx="1378148" cy="1034007"/>
      </dsp:txXfrm>
    </dsp:sp>
    <dsp:sp modelId="{D561DA53-7DCE-42EF-BA1A-CA9269C7B9AB}">
      <dsp:nvSpPr>
        <dsp:cNvPr id="0" name=""/>
        <dsp:cNvSpPr/>
      </dsp:nvSpPr>
      <dsp:spPr>
        <a:xfrm>
          <a:off x="3144470" y="417785"/>
          <a:ext cx="1378148" cy="4818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 dirty="0"/>
            <a:t>Planos e </a:t>
          </a:r>
          <a:r>
            <a:rPr lang="pt-BR" sz="1400" kern="1200" dirty="0" err="1"/>
            <a:t>PPAs</a:t>
          </a:r>
          <a:r>
            <a:rPr lang="pt-BR" sz="1400" kern="1200" dirty="0"/>
            <a:t> Estaduais</a:t>
          </a:r>
        </a:p>
      </dsp:txBody>
      <dsp:txXfrm>
        <a:off x="3144470" y="417785"/>
        <a:ext cx="1378148" cy="481856"/>
      </dsp:txXfrm>
    </dsp:sp>
    <dsp:sp modelId="{37B0B977-F963-4CA4-902C-88F236F6EBB4}">
      <dsp:nvSpPr>
        <dsp:cNvPr id="0" name=""/>
        <dsp:cNvSpPr/>
      </dsp:nvSpPr>
      <dsp:spPr>
        <a:xfrm>
          <a:off x="3144470" y="899642"/>
          <a:ext cx="1378148" cy="103400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PAM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PDLT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 err="1"/>
            <a:t>PPA’s</a:t>
          </a:r>
          <a:endParaRPr lang="pt-B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PAM-TL</a:t>
          </a:r>
        </a:p>
      </dsp:txBody>
      <dsp:txXfrm>
        <a:off x="3144470" y="899642"/>
        <a:ext cx="1378148" cy="1034007"/>
      </dsp:txXfrm>
    </dsp:sp>
    <dsp:sp modelId="{1B1EA517-9BEA-424F-B2E8-F22EB1B9EF8C}">
      <dsp:nvSpPr>
        <dsp:cNvPr id="0" name=""/>
        <dsp:cNvSpPr/>
      </dsp:nvSpPr>
      <dsp:spPr>
        <a:xfrm>
          <a:off x="4715559" y="417785"/>
          <a:ext cx="1378148" cy="4818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 dirty="0"/>
            <a:t>Planos e </a:t>
          </a:r>
          <a:r>
            <a:rPr lang="pt-BR" sz="1400" kern="1200" dirty="0" err="1"/>
            <a:t>PPAs</a:t>
          </a:r>
          <a:r>
            <a:rPr lang="pt-BR" sz="1400" kern="1200" dirty="0"/>
            <a:t> Municipais</a:t>
          </a:r>
        </a:p>
      </dsp:txBody>
      <dsp:txXfrm>
        <a:off x="4715559" y="417785"/>
        <a:ext cx="1378148" cy="481856"/>
      </dsp:txXfrm>
    </dsp:sp>
    <dsp:sp modelId="{B836708A-F030-4C91-8393-78B8862E45C6}">
      <dsp:nvSpPr>
        <dsp:cNvPr id="0" name=""/>
        <dsp:cNvSpPr/>
      </dsp:nvSpPr>
      <dsp:spPr>
        <a:xfrm>
          <a:off x="4715559" y="899642"/>
          <a:ext cx="1378148" cy="103400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400" kern="1200" dirty="0"/>
            <a:t>Cidades sedes das RM</a:t>
          </a:r>
        </a:p>
      </dsp:txBody>
      <dsp:txXfrm>
        <a:off x="4715559" y="899642"/>
        <a:ext cx="1378148" cy="10340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F8BABE-A0E0-DB4E-98C8-9EAF7D1DCEF2}" type="datetimeFigureOut">
              <a:rPr lang="pt-BR" smtClean="0"/>
              <a:t>10/03/2019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0062B3-54DE-8845-82BC-3053CE327E2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0223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062B3-54DE-8845-82BC-3053CE327E25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2813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49155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>
              <a:latin typeface="Arial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72D396-8150-40B6-927F-810AF7875357}" type="slidenum">
              <a:rPr lang="pt-BR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16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062B3-54DE-8845-82BC-3053CE327E25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4769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062B3-54DE-8845-82BC-3053CE327E25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2813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" y="1"/>
            <a:ext cx="9141287" cy="5143497"/>
          </a:xfrm>
          <a:prstGeom prst="rect">
            <a:avLst/>
          </a:prstGeom>
        </p:spPr>
      </p:pic>
      <p:sp>
        <p:nvSpPr>
          <p:cNvPr id="4" name="Espaço Reservado para Número de Slide 2">
            <a:extLst>
              <a:ext uri="{FF2B5EF4-FFF2-40B4-BE49-F238E27FC236}">
                <a16:creationId xmlns:a16="http://schemas.microsoft.com/office/drawing/2014/main" id="{D887991D-2191-420B-9C6F-30C4F60FC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1246" y="4897575"/>
            <a:ext cx="455576" cy="197064"/>
          </a:xfrm>
        </p:spPr>
        <p:txBody>
          <a:bodyPr vert="horz" lIns="91440" tIns="45720" rIns="91440" bIns="45720" rtlCol="0" anchor="ctr"/>
          <a:lstStyle>
            <a:lvl1pPr>
              <a:defRPr lang="pt-BR" sz="1100" b="1" smtClean="0">
                <a:solidFill>
                  <a:schemeClr val="bg1"/>
                </a:solidFill>
              </a:defRPr>
            </a:lvl1pPr>
          </a:lstStyle>
          <a:p>
            <a:pPr algn="ctr"/>
            <a:fld id="{C9C46C4C-1F4D-514D-80F2-F835B5D0FD41}" type="slidenum">
              <a:rPr lang="pt-BR" smtClean="0"/>
              <a:pPr algn="ctr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3" name="Retângulo Arredondado 2">
            <a:extLst>
              <a:ext uri="{FF2B5EF4-FFF2-40B4-BE49-F238E27FC236}">
                <a16:creationId xmlns:a16="http://schemas.microsoft.com/office/drawing/2014/main" id="{D6323517-1102-426E-A6C7-45152791798D}"/>
              </a:ext>
            </a:extLst>
          </p:cNvPr>
          <p:cNvSpPr/>
          <p:nvPr userDrawn="1"/>
        </p:nvSpPr>
        <p:spPr>
          <a:xfrm>
            <a:off x="524108" y="2283057"/>
            <a:ext cx="4861931" cy="2155130"/>
          </a:xfrm>
          <a:prstGeom prst="roundRect">
            <a:avLst>
              <a:gd name="adj" fmla="val 321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" y="1"/>
            <a:ext cx="9141286" cy="5143497"/>
          </a:xfrm>
          <a:prstGeom prst="rect">
            <a:avLst/>
          </a:prstGeom>
        </p:spPr>
      </p:pic>
      <p:sp>
        <p:nvSpPr>
          <p:cNvPr id="4" name="Espaço Reservado para Número de Slide 2">
            <a:extLst>
              <a:ext uri="{FF2B5EF4-FFF2-40B4-BE49-F238E27FC236}">
                <a16:creationId xmlns:a16="http://schemas.microsoft.com/office/drawing/2014/main" id="{93B8FDED-21AA-43D2-800A-D80080EB3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1246" y="4897575"/>
            <a:ext cx="455576" cy="197064"/>
          </a:xfrm>
        </p:spPr>
        <p:txBody>
          <a:bodyPr vert="horz" lIns="91440" tIns="45720" rIns="91440" bIns="45720" rtlCol="0" anchor="ctr"/>
          <a:lstStyle>
            <a:lvl1pPr>
              <a:defRPr lang="pt-BR" sz="1100" b="1" smtClean="0">
                <a:solidFill>
                  <a:schemeClr val="bg1"/>
                </a:solidFill>
              </a:defRPr>
            </a:lvl1pPr>
          </a:lstStyle>
          <a:p>
            <a:pPr algn="ctr"/>
            <a:fld id="{C9C46C4C-1F4D-514D-80F2-F835B5D0FD41}" type="slidenum">
              <a:rPr lang="pt-BR" smtClean="0"/>
              <a:pPr algn="ctr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lang="pt-BR" sz="2100" kern="1200" cap="sm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/>
              <a:t>Clique para editar o estilo do título mestre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0222-0616-4110-AF13-6AAB222E9E42}" type="slidenum">
              <a:rPr lang="pt-BR" smtClean="0">
                <a:solidFill>
                  <a:prstClr val="white">
                    <a:lumMod val="50000"/>
                  </a:prstClr>
                </a:solidFill>
              </a:rPr>
              <a:pPr/>
              <a:t>‹nº›</a:t>
            </a:fld>
            <a:endParaRPr lang="pt-BR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950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499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499"/>
          </a:xfrm>
          <a:prstGeom prst="rect">
            <a:avLst/>
          </a:prstGeom>
        </p:spPr>
      </p:pic>
      <p:sp>
        <p:nvSpPr>
          <p:cNvPr id="4" name="Retângulo Arredondado 2">
            <a:extLst>
              <a:ext uri="{FF2B5EF4-FFF2-40B4-BE49-F238E27FC236}">
                <a16:creationId xmlns:a16="http://schemas.microsoft.com/office/drawing/2014/main" id="{B4A30EF1-DA5D-49C4-B2C1-95C3FE84A781}"/>
              </a:ext>
            </a:extLst>
          </p:cNvPr>
          <p:cNvSpPr/>
          <p:nvPr userDrawn="1"/>
        </p:nvSpPr>
        <p:spPr>
          <a:xfrm>
            <a:off x="724830" y="2394569"/>
            <a:ext cx="4861931" cy="2155130"/>
          </a:xfrm>
          <a:prstGeom prst="roundRect">
            <a:avLst>
              <a:gd name="adj" fmla="val 321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" y="1"/>
            <a:ext cx="9141289" cy="5143499"/>
          </a:xfrm>
          <a:prstGeom prst="rect">
            <a:avLst/>
          </a:prstGeom>
        </p:spPr>
      </p:pic>
      <p:sp>
        <p:nvSpPr>
          <p:cNvPr id="4" name="Espaço Reservado para Número de Slide 2">
            <a:extLst>
              <a:ext uri="{FF2B5EF4-FFF2-40B4-BE49-F238E27FC236}">
                <a16:creationId xmlns:a16="http://schemas.microsoft.com/office/drawing/2014/main" id="{791E2FF0-4577-4DF6-944D-112EA112A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1246" y="4897575"/>
            <a:ext cx="455576" cy="197064"/>
          </a:xfrm>
        </p:spPr>
        <p:txBody>
          <a:bodyPr vert="horz" lIns="91440" tIns="45720" rIns="91440" bIns="45720" rtlCol="0" anchor="ctr"/>
          <a:lstStyle>
            <a:lvl1pPr>
              <a:defRPr lang="pt-BR" sz="1100" b="1" smtClean="0">
                <a:solidFill>
                  <a:schemeClr val="bg1"/>
                </a:solidFill>
              </a:defRPr>
            </a:lvl1pPr>
          </a:lstStyle>
          <a:p>
            <a:pPr algn="ctr"/>
            <a:fld id="{C9C46C4C-1F4D-514D-80F2-F835B5D0FD41}" type="slidenum">
              <a:rPr lang="pt-BR" smtClean="0"/>
              <a:pPr algn="ctr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3" name="Retângulo Arredondado 2">
            <a:extLst>
              <a:ext uri="{FF2B5EF4-FFF2-40B4-BE49-F238E27FC236}">
                <a16:creationId xmlns:a16="http://schemas.microsoft.com/office/drawing/2014/main" id="{2DB0EF8D-8F70-4CA0-AE9D-18BC1E39DAA8}"/>
              </a:ext>
            </a:extLst>
          </p:cNvPr>
          <p:cNvSpPr/>
          <p:nvPr userDrawn="1"/>
        </p:nvSpPr>
        <p:spPr>
          <a:xfrm>
            <a:off x="635621" y="900306"/>
            <a:ext cx="4861931" cy="2155130"/>
          </a:xfrm>
          <a:prstGeom prst="roundRect">
            <a:avLst>
              <a:gd name="adj" fmla="val 321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" y="1"/>
            <a:ext cx="9141289" cy="5143498"/>
          </a:xfrm>
          <a:prstGeom prst="rect">
            <a:avLst/>
          </a:prstGeom>
        </p:spPr>
      </p:pic>
      <p:sp>
        <p:nvSpPr>
          <p:cNvPr id="4" name="Espaço Reservado para Número de Slide 2">
            <a:extLst>
              <a:ext uri="{FF2B5EF4-FFF2-40B4-BE49-F238E27FC236}">
                <a16:creationId xmlns:a16="http://schemas.microsoft.com/office/drawing/2014/main" id="{FEC52E01-BE1B-45FE-A369-2B48E6D7B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1246" y="4897575"/>
            <a:ext cx="455576" cy="197064"/>
          </a:xfrm>
        </p:spPr>
        <p:txBody>
          <a:bodyPr vert="horz" lIns="91440" tIns="45720" rIns="91440" bIns="45720" rtlCol="0" anchor="ctr"/>
          <a:lstStyle>
            <a:lvl1pPr>
              <a:defRPr lang="pt-BR" sz="1100" b="1" smtClean="0">
                <a:solidFill>
                  <a:schemeClr val="bg1"/>
                </a:solidFill>
              </a:defRPr>
            </a:lvl1pPr>
          </a:lstStyle>
          <a:p>
            <a:pPr algn="ctr"/>
            <a:fld id="{C9C46C4C-1F4D-514D-80F2-F835B5D0FD41}" type="slidenum">
              <a:rPr lang="pt-BR" smtClean="0"/>
              <a:pPr algn="ctr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3" name="Retângulo Arredondado 2">
            <a:extLst>
              <a:ext uri="{FF2B5EF4-FFF2-40B4-BE49-F238E27FC236}">
                <a16:creationId xmlns:a16="http://schemas.microsoft.com/office/drawing/2014/main" id="{7088B6F8-2968-407C-8143-E249D55B6867}"/>
              </a:ext>
            </a:extLst>
          </p:cNvPr>
          <p:cNvSpPr/>
          <p:nvPr userDrawn="1"/>
        </p:nvSpPr>
        <p:spPr>
          <a:xfrm>
            <a:off x="3780264" y="2416872"/>
            <a:ext cx="4861931" cy="2155130"/>
          </a:xfrm>
          <a:prstGeom prst="roundRect">
            <a:avLst>
              <a:gd name="adj" fmla="val 321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" y="1"/>
            <a:ext cx="9141287" cy="5143498"/>
          </a:xfrm>
          <a:prstGeom prst="rect">
            <a:avLst/>
          </a:prstGeom>
        </p:spPr>
      </p:pic>
      <p:sp>
        <p:nvSpPr>
          <p:cNvPr id="4" name="Espaço Reservado para Número de Slide 2">
            <a:extLst>
              <a:ext uri="{FF2B5EF4-FFF2-40B4-BE49-F238E27FC236}">
                <a16:creationId xmlns:a16="http://schemas.microsoft.com/office/drawing/2014/main" id="{CD6D09B4-9DA2-4830-A7D6-C99F527C0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1246" y="4897575"/>
            <a:ext cx="455576" cy="197064"/>
          </a:xfrm>
        </p:spPr>
        <p:txBody>
          <a:bodyPr vert="horz" lIns="91440" tIns="45720" rIns="91440" bIns="45720" rtlCol="0" anchor="ctr"/>
          <a:lstStyle>
            <a:lvl1pPr>
              <a:defRPr lang="pt-BR" sz="1100" b="1" smtClean="0">
                <a:solidFill>
                  <a:schemeClr val="bg1"/>
                </a:solidFill>
              </a:defRPr>
            </a:lvl1pPr>
          </a:lstStyle>
          <a:p>
            <a:pPr algn="ctr"/>
            <a:fld id="{C9C46C4C-1F4D-514D-80F2-F835B5D0FD41}" type="slidenum">
              <a:rPr lang="pt-BR" smtClean="0"/>
              <a:pPr algn="ctr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AF4E3E36-6EE0-431A-86D5-9EA504E994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728" r="-1"/>
          <a:stretch/>
        </p:blipFill>
        <p:spPr>
          <a:xfrm>
            <a:off x="0" y="4204884"/>
            <a:ext cx="2246938" cy="890093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4F750DBE-112C-40FD-8696-A46730A559B6}"/>
              </a:ext>
            </a:extLst>
          </p:cNvPr>
          <p:cNvSpPr/>
          <p:nvPr userDrawn="1"/>
        </p:nvSpPr>
        <p:spPr>
          <a:xfrm>
            <a:off x="0" y="-1"/>
            <a:ext cx="2152892" cy="4204885"/>
          </a:xfrm>
          <a:prstGeom prst="rect">
            <a:avLst/>
          </a:prstGeom>
          <a:solidFill>
            <a:srgbClr val="D35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DE6D1698-883A-4306-BCF2-1A63E6BDBB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15" t="89024"/>
          <a:stretch/>
        </p:blipFill>
        <p:spPr>
          <a:xfrm>
            <a:off x="4391891" y="4578927"/>
            <a:ext cx="4752108" cy="564572"/>
          </a:xfrm>
          <a:prstGeom prst="rect">
            <a:avLst/>
          </a:prstGeom>
        </p:spPr>
      </p:pic>
      <p:sp>
        <p:nvSpPr>
          <p:cNvPr id="10" name="Espaço Reservado para Número de Slide 2">
            <a:extLst>
              <a:ext uri="{FF2B5EF4-FFF2-40B4-BE49-F238E27FC236}">
                <a16:creationId xmlns:a16="http://schemas.microsoft.com/office/drawing/2014/main" id="{42BDEFD9-5F00-4901-BCC6-D4B17394C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1246" y="4897575"/>
            <a:ext cx="455576" cy="197064"/>
          </a:xfrm>
        </p:spPr>
        <p:txBody>
          <a:bodyPr vert="horz" lIns="91440" tIns="45720" rIns="91440" bIns="45720" rtlCol="0" anchor="ctr"/>
          <a:lstStyle>
            <a:lvl1pPr>
              <a:defRPr lang="pt-BR" sz="1100" b="1" smtClean="0">
                <a:solidFill>
                  <a:schemeClr val="bg1"/>
                </a:solidFill>
              </a:defRPr>
            </a:lvl1pPr>
          </a:lstStyle>
          <a:p>
            <a:pPr algn="ctr"/>
            <a:fld id="{C9C46C4C-1F4D-514D-80F2-F835B5D0FD41}" type="slidenum">
              <a:rPr lang="pt-BR" smtClean="0"/>
              <a:pPr algn="ctr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33361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3" name="Retângulo Arredondado 2">
            <a:extLst>
              <a:ext uri="{FF2B5EF4-FFF2-40B4-BE49-F238E27FC236}">
                <a16:creationId xmlns:a16="http://schemas.microsoft.com/office/drawing/2014/main" id="{A5E90084-5189-48B6-AED2-1249F85B1DC8}"/>
              </a:ext>
            </a:extLst>
          </p:cNvPr>
          <p:cNvSpPr/>
          <p:nvPr userDrawn="1"/>
        </p:nvSpPr>
        <p:spPr>
          <a:xfrm>
            <a:off x="457201" y="889155"/>
            <a:ext cx="4861931" cy="2155130"/>
          </a:xfrm>
          <a:prstGeom prst="roundRect">
            <a:avLst>
              <a:gd name="adj" fmla="val 321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39AAC4C9-FDE8-9541-967A-1CBBECB93903}" type="datetime1">
              <a:rPr lang="pt-BR" smtClean="0"/>
              <a:t>10/03/2019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C9C46C4C-1F4D-514D-80F2-F835B5D0FD4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6074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3" r:id="rId8"/>
    <p:sldLayoutId id="2147483668" r:id="rId9"/>
    <p:sldLayoutId id="2147483669" r:id="rId10"/>
    <p:sldLayoutId id="2147483670" r:id="rId11"/>
    <p:sldLayoutId id="2147483671" r:id="rId12"/>
    <p:sldLayoutId id="2147483675" r:id="rId13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Myriad Pro" charset="0"/>
          <a:ea typeface="Myriad Pro" charset="0"/>
          <a:cs typeface="Myriad Pro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yriad Pro" charset="0"/>
          <a:ea typeface="Myriad Pro" charset="0"/>
          <a:cs typeface="Myriad Pro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yriad Pro" charset="0"/>
          <a:ea typeface="Myriad Pro" charset="0"/>
          <a:cs typeface="Myriad Pro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yriad Pro" charset="0"/>
          <a:ea typeface="Myriad Pro" charset="0"/>
          <a:cs typeface="Myriad Pro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yriad Pro" charset="0"/>
          <a:ea typeface="Myriad Pro" charset="0"/>
          <a:cs typeface="Myriad Pro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yriad Pro" charset="0"/>
          <a:ea typeface="Myriad Pro" charset="0"/>
          <a:cs typeface="Myriad Pro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7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4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4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4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4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/>
          <p:cNvSpPr/>
          <p:nvPr/>
        </p:nvSpPr>
        <p:spPr>
          <a:xfrm>
            <a:off x="401782" y="266620"/>
            <a:ext cx="50638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PAM-TL: </a:t>
            </a:r>
            <a:r>
              <a:rPr lang="pt-B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Dinâmica de alinhamento </a:t>
            </a:r>
            <a:br>
              <a:rPr lang="pt-B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</a:br>
            <a:r>
              <a:rPr lang="pt-B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e ponderação dos Objetivos Estratégicos </a:t>
            </a:r>
            <a:br>
              <a:rPr lang="pt-BR" sz="1400" dirty="0">
                <a:solidFill>
                  <a:srgbClr val="919496"/>
                </a:solidFill>
                <a:latin typeface="Myriad Pro" charset="0"/>
                <a:ea typeface="Myriad Pro" charset="0"/>
                <a:cs typeface="Myriad Pro" charset="0"/>
              </a:rPr>
            </a:br>
            <a:br>
              <a:rPr lang="pt-BR" sz="1400" dirty="0">
                <a:solidFill>
                  <a:srgbClr val="919496"/>
                </a:solidFill>
                <a:latin typeface="Myriad Pro" charset="0"/>
                <a:ea typeface="Myriad Pro" charset="0"/>
                <a:cs typeface="Myriad Pro" charset="0"/>
              </a:rPr>
            </a:br>
            <a:r>
              <a:rPr lang="pt-BR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11 de março de 2019</a:t>
            </a:r>
          </a:p>
        </p:txBody>
      </p:sp>
    </p:spTree>
    <p:extLst>
      <p:ext uri="{BB962C8B-B14F-4D97-AF65-F5344CB8AC3E}">
        <p14:creationId xmlns:p14="http://schemas.microsoft.com/office/powerpoint/2010/main" val="4789289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F368FBC3-43A5-46D5-B487-D66B3EC0F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9C46C4C-1F4D-514D-80F2-F835B5D0FD41}" type="slidenum">
              <a:rPr lang="pt-BR" smtClean="0"/>
              <a:pPr algn="ctr"/>
              <a:t>10</a:t>
            </a:fld>
            <a:endParaRPr lang="pt-BR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4ABE5586-16CC-41DF-9745-8938065470A3}"/>
              </a:ext>
            </a:extLst>
          </p:cNvPr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Convergência dos objetivos estratégicos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2FD840A5-FD3C-4F62-8A03-EA105D219DDE}"/>
              </a:ext>
            </a:extLst>
          </p:cNvPr>
          <p:cNvSpPr/>
          <p:nvPr/>
        </p:nvSpPr>
        <p:spPr>
          <a:xfrm>
            <a:off x="833093" y="1344093"/>
            <a:ext cx="6270320" cy="286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1200" dirty="0"/>
              <a:t>mais de 130 objetivos estratégicos, e cerca de 150 indicadores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3FD1553-8BFA-487A-9714-18CC1126EAD6}"/>
              </a:ext>
            </a:extLst>
          </p:cNvPr>
          <p:cNvSpPr/>
          <p:nvPr/>
        </p:nvSpPr>
        <p:spPr>
          <a:xfrm>
            <a:off x="294494" y="1030372"/>
            <a:ext cx="218521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pt-BR" b="1" dirty="0"/>
              <a:t>18 planos estudados</a:t>
            </a:r>
            <a:endParaRPr lang="pt-BR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5F152C9-616B-4A74-BAA7-DA568B679504}"/>
              </a:ext>
            </a:extLst>
          </p:cNvPr>
          <p:cNvSpPr/>
          <p:nvPr/>
        </p:nvSpPr>
        <p:spPr>
          <a:xfrm>
            <a:off x="3088596" y="3954576"/>
            <a:ext cx="5556640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BR" sz="1200" dirty="0"/>
              <a:t>rodadas de avaliação e debate entre a equipe técnica do Consórcio e da SLT</a:t>
            </a:r>
          </a:p>
          <a:p>
            <a:pPr>
              <a:spcAft>
                <a:spcPts val="600"/>
              </a:spcAft>
            </a:pPr>
            <a:r>
              <a:rPr lang="pt-BR" sz="1200" b="1" dirty="0"/>
              <a:t>4 Objetivos Gerais / 11 Objetivos Estratégicos</a:t>
            </a:r>
            <a:r>
              <a:rPr lang="pt-BR" sz="1200" dirty="0"/>
              <a:t>; sendo um indicador por OE 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9B24C44F-20EF-412C-8501-047201DD473B}"/>
              </a:ext>
            </a:extLst>
          </p:cNvPr>
          <p:cNvSpPr/>
          <p:nvPr/>
        </p:nvSpPr>
        <p:spPr>
          <a:xfrm>
            <a:off x="954300" y="1913839"/>
            <a:ext cx="161775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pt-BR" b="1" dirty="0"/>
              <a:t>agrupamento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B3864C7-93CB-4B2B-B644-1E0E830F8E04}"/>
              </a:ext>
            </a:extLst>
          </p:cNvPr>
          <p:cNvSpPr/>
          <p:nvPr/>
        </p:nvSpPr>
        <p:spPr>
          <a:xfrm>
            <a:off x="1594718" y="2779015"/>
            <a:ext cx="253146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pt-BR" b="1" dirty="0"/>
              <a:t>primeiro filtro de seleção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893586B3-0EC2-46F9-8352-1FC9D41A0F42}"/>
              </a:ext>
            </a:extLst>
          </p:cNvPr>
          <p:cNvSpPr/>
          <p:nvPr/>
        </p:nvSpPr>
        <p:spPr>
          <a:xfrm>
            <a:off x="2275353" y="3109634"/>
            <a:ext cx="37016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200" dirty="0"/>
              <a:t>4 eixos / 14 objetivos estratégicos / 54 indicadores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0D77DFE4-12B4-4AD3-A6C1-953167EF4517}"/>
              </a:ext>
            </a:extLst>
          </p:cNvPr>
          <p:cNvSpPr/>
          <p:nvPr/>
        </p:nvSpPr>
        <p:spPr>
          <a:xfrm>
            <a:off x="2655523" y="3611426"/>
            <a:ext cx="302198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pt-BR" b="1" dirty="0"/>
              <a:t>Estruturação da árvore dos OE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B79AC5A6-4993-4F4C-A17D-7BEBF966A09D}"/>
              </a:ext>
            </a:extLst>
          </p:cNvPr>
          <p:cNvCxnSpPr>
            <a:cxnSpLocks/>
          </p:cNvCxnSpPr>
          <p:nvPr/>
        </p:nvCxnSpPr>
        <p:spPr>
          <a:xfrm>
            <a:off x="356839" y="1338366"/>
            <a:ext cx="5400000" cy="5727"/>
          </a:xfrm>
          <a:prstGeom prst="line">
            <a:avLst/>
          </a:prstGeom>
          <a:ln>
            <a:solidFill>
              <a:srgbClr val="D35A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E5467DD1-C0BC-47F8-B5E9-FBD04535951C}"/>
              </a:ext>
            </a:extLst>
          </p:cNvPr>
          <p:cNvCxnSpPr>
            <a:cxnSpLocks/>
          </p:cNvCxnSpPr>
          <p:nvPr/>
        </p:nvCxnSpPr>
        <p:spPr>
          <a:xfrm flipV="1">
            <a:off x="1069088" y="2198117"/>
            <a:ext cx="5400000" cy="15804"/>
          </a:xfrm>
          <a:prstGeom prst="line">
            <a:avLst/>
          </a:prstGeom>
          <a:ln>
            <a:solidFill>
              <a:srgbClr val="D35A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929711C5-20FB-43E4-A0FE-270D62141A04}"/>
              </a:ext>
            </a:extLst>
          </p:cNvPr>
          <p:cNvCxnSpPr>
            <a:cxnSpLocks/>
          </p:cNvCxnSpPr>
          <p:nvPr/>
        </p:nvCxnSpPr>
        <p:spPr>
          <a:xfrm flipV="1">
            <a:off x="1709373" y="3053244"/>
            <a:ext cx="5400000" cy="25166"/>
          </a:xfrm>
          <a:prstGeom prst="line">
            <a:avLst/>
          </a:prstGeom>
          <a:ln>
            <a:solidFill>
              <a:srgbClr val="D35A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C639E86C-0206-4CFE-8409-73F67B958B0A}"/>
              </a:ext>
            </a:extLst>
          </p:cNvPr>
          <p:cNvCxnSpPr>
            <a:cxnSpLocks/>
          </p:cNvCxnSpPr>
          <p:nvPr/>
        </p:nvCxnSpPr>
        <p:spPr>
          <a:xfrm>
            <a:off x="2759466" y="3918274"/>
            <a:ext cx="5400000" cy="1"/>
          </a:xfrm>
          <a:prstGeom prst="line">
            <a:avLst/>
          </a:prstGeom>
          <a:ln>
            <a:solidFill>
              <a:srgbClr val="D35A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tângulo 14">
            <a:extLst>
              <a:ext uri="{FF2B5EF4-FFF2-40B4-BE49-F238E27FC236}">
                <a16:creationId xmlns:a16="http://schemas.microsoft.com/office/drawing/2014/main" id="{DCB3687A-CD0C-416C-8C44-A4781AE96F2A}"/>
              </a:ext>
            </a:extLst>
          </p:cNvPr>
          <p:cNvSpPr/>
          <p:nvPr/>
        </p:nvSpPr>
        <p:spPr>
          <a:xfrm>
            <a:off x="1398892" y="2233750"/>
            <a:ext cx="1866217" cy="286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1200" dirty="0"/>
              <a:t>em 4 eixos estruturantes</a:t>
            </a:r>
          </a:p>
        </p:txBody>
      </p:sp>
    </p:spTree>
    <p:extLst>
      <p:ext uri="{BB962C8B-B14F-4D97-AF65-F5344CB8AC3E}">
        <p14:creationId xmlns:p14="http://schemas.microsoft.com/office/powerpoint/2010/main" val="149326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1502D01A-1403-4C41-BF95-93992766E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1246" y="4353563"/>
            <a:ext cx="455576" cy="197064"/>
          </a:xfrm>
        </p:spPr>
        <p:txBody>
          <a:bodyPr/>
          <a:lstStyle/>
          <a:p>
            <a:pPr algn="ctr"/>
            <a:fld id="{C9C46C4C-1F4D-514D-80F2-F835B5D0FD41}" type="slidenum">
              <a:rPr lang="pt-BR" smtClean="0"/>
              <a:pPr algn="ctr"/>
              <a:t>11</a:t>
            </a:fld>
            <a:endParaRPr lang="pt-BR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CFF4CC7-459B-435A-BB31-ADD8525A510F}"/>
              </a:ext>
            </a:extLst>
          </p:cNvPr>
          <p:cNvSpPr txBox="1"/>
          <p:nvPr/>
        </p:nvSpPr>
        <p:spPr>
          <a:xfrm>
            <a:off x="4448740" y="286896"/>
            <a:ext cx="1505243" cy="85408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pt-BR" sz="1100" dirty="0"/>
              <a:t>Criar um novo complexo de T&amp;L </a:t>
            </a:r>
            <a:br>
              <a:rPr lang="pt-BR" sz="1100" dirty="0"/>
            </a:br>
            <a:r>
              <a:rPr lang="pt-BR" sz="1100" dirty="0"/>
              <a:t>em São Paulo</a:t>
            </a:r>
          </a:p>
          <a:p>
            <a:pPr algn="ctr"/>
            <a:endParaRPr lang="pt-BR" sz="1200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1F0C979-C5A7-49DF-9F20-9405D481B030}"/>
              </a:ext>
            </a:extLst>
          </p:cNvPr>
          <p:cNvSpPr txBox="1"/>
          <p:nvPr/>
        </p:nvSpPr>
        <p:spPr>
          <a:xfrm>
            <a:off x="2200290" y="1471039"/>
            <a:ext cx="1505243" cy="26161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pt-BR" sz="1100" dirty="0"/>
              <a:t>Alcançar ...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8E99BC3-9572-4614-AC42-13637ED9C89C}"/>
              </a:ext>
            </a:extLst>
          </p:cNvPr>
          <p:cNvSpPr txBox="1"/>
          <p:nvPr/>
        </p:nvSpPr>
        <p:spPr>
          <a:xfrm>
            <a:off x="3850061" y="1480036"/>
            <a:ext cx="1505243" cy="26161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1100" dirty="0"/>
              <a:t>Satisfazer os ...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A9D3CBFF-A47F-4F1B-B931-6AABAD65CECE}"/>
              </a:ext>
            </a:extLst>
          </p:cNvPr>
          <p:cNvSpPr txBox="1"/>
          <p:nvPr/>
        </p:nvSpPr>
        <p:spPr>
          <a:xfrm>
            <a:off x="5693375" y="1471039"/>
            <a:ext cx="1505243" cy="26161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1100" dirty="0"/>
              <a:t>Otimizar... </a:t>
            </a:r>
            <a:endParaRPr lang="pt-BR" sz="1200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FEE11104-1D33-457B-A7F0-E46CE73A62DC}"/>
              </a:ext>
            </a:extLst>
          </p:cNvPr>
          <p:cNvSpPr txBox="1"/>
          <p:nvPr/>
        </p:nvSpPr>
        <p:spPr>
          <a:xfrm>
            <a:off x="7329504" y="1480036"/>
            <a:ext cx="1505243" cy="26161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1100" dirty="0"/>
              <a:t>Fomentar a ...</a:t>
            </a:r>
            <a:endParaRPr lang="pt-BR" sz="12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51B2E67E-F232-4950-A2ED-485FA58804ED}"/>
              </a:ext>
            </a:extLst>
          </p:cNvPr>
          <p:cNvSpPr txBox="1"/>
          <p:nvPr/>
        </p:nvSpPr>
        <p:spPr>
          <a:xfrm>
            <a:off x="2444938" y="2163123"/>
            <a:ext cx="1404563" cy="100027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pt-BR" sz="1050" dirty="0"/>
              <a:t>Otimizar...</a:t>
            </a:r>
            <a:r>
              <a:rPr lang="pt-BR" sz="1100" dirty="0"/>
              <a:t> </a:t>
            </a:r>
          </a:p>
          <a:p>
            <a:pPr algn="ctr"/>
            <a:r>
              <a:rPr lang="pt-BR" sz="1200" b="1" dirty="0">
                <a:solidFill>
                  <a:schemeClr val="accent6">
                    <a:lumMod val="75000"/>
                  </a:schemeClr>
                </a:solidFill>
              </a:rPr>
              <a:t>os benefícios </a:t>
            </a:r>
            <a:r>
              <a:rPr lang="pt-BR" sz="1200" b="1" dirty="0" err="1">
                <a:solidFill>
                  <a:schemeClr val="accent6">
                    <a:lumMod val="75000"/>
                  </a:schemeClr>
                </a:solidFill>
              </a:rPr>
              <a:t>socioeconomicos</a:t>
            </a:r>
            <a:r>
              <a:rPr lang="pt-BR" sz="1200" b="1" dirty="0">
                <a:solidFill>
                  <a:schemeClr val="accent6">
                    <a:lumMod val="75000"/>
                  </a:schemeClr>
                </a:solidFill>
              </a:rPr>
              <a:t> gerados pelos gastos públicos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7D056EA7-8BA3-4E2A-BBE9-20D3AEA4636C}"/>
              </a:ext>
            </a:extLst>
          </p:cNvPr>
          <p:cNvSpPr txBox="1"/>
          <p:nvPr/>
        </p:nvSpPr>
        <p:spPr>
          <a:xfrm>
            <a:off x="2428592" y="3396567"/>
            <a:ext cx="1421480" cy="44627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1100" dirty="0"/>
              <a:t>Buscar... </a:t>
            </a:r>
            <a:br>
              <a:rPr lang="pt-BR" sz="1100" dirty="0"/>
            </a:br>
            <a:r>
              <a:rPr lang="pt-BR" sz="1200" b="1" dirty="0">
                <a:solidFill>
                  <a:schemeClr val="accent6">
                    <a:lumMod val="75000"/>
                  </a:schemeClr>
                </a:solidFill>
              </a:rPr>
              <a:t>equidade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DED0F353-5CE8-408D-9B9F-293FAF8224AC}"/>
              </a:ext>
            </a:extLst>
          </p:cNvPr>
          <p:cNvSpPr txBox="1"/>
          <p:nvPr/>
        </p:nvSpPr>
        <p:spPr>
          <a:xfrm>
            <a:off x="2411429" y="4069249"/>
            <a:ext cx="1421479" cy="64633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lIns="36000" rIns="36000" rtlCol="0">
            <a:spAutoFit/>
          </a:bodyPr>
          <a:lstStyle/>
          <a:p>
            <a:pPr algn="ctr"/>
            <a:r>
              <a:rPr lang="pt-BR" sz="1100" dirty="0"/>
              <a:t>Buscar... </a:t>
            </a:r>
            <a:br>
              <a:rPr lang="pt-BR" sz="1100" dirty="0"/>
            </a:br>
            <a:r>
              <a:rPr lang="pt-BR" sz="1200" b="1" dirty="0">
                <a:solidFill>
                  <a:schemeClr val="accent6">
                    <a:lumMod val="75000"/>
                  </a:schemeClr>
                </a:solidFill>
              </a:rPr>
              <a:t>melhor resultado ambiental</a:t>
            </a:r>
            <a:endParaRPr lang="pt-BR" sz="1100" dirty="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D3E24247-A992-4F6E-A683-CDDCC01E68F5}"/>
              </a:ext>
            </a:extLst>
          </p:cNvPr>
          <p:cNvSpPr txBox="1"/>
          <p:nvPr/>
        </p:nvSpPr>
        <p:spPr>
          <a:xfrm>
            <a:off x="4138284" y="2309317"/>
            <a:ext cx="1503280" cy="70788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lIns="36000" rIns="36000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pt-BR" sz="1100" dirty="0"/>
              <a:t>Otimizar...</a:t>
            </a:r>
            <a:r>
              <a:rPr lang="pt-BR" sz="1600" b="1" dirty="0"/>
              <a:t> </a:t>
            </a:r>
            <a:br>
              <a:rPr lang="pt-BR" sz="1600" b="1" dirty="0"/>
            </a:br>
            <a:r>
              <a:rPr lang="pt-BR" sz="1200" b="1" dirty="0">
                <a:solidFill>
                  <a:schemeClr val="accent5">
                    <a:lumMod val="75000"/>
                  </a:schemeClr>
                </a:solidFill>
              </a:rPr>
              <a:t>os custos aos usuários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2F73FE8-11A4-4E87-81B9-FC5C99FEEAD5}"/>
              </a:ext>
            </a:extLst>
          </p:cNvPr>
          <p:cNvSpPr txBox="1"/>
          <p:nvPr/>
        </p:nvSpPr>
        <p:spPr>
          <a:xfrm>
            <a:off x="4127860" y="3210967"/>
            <a:ext cx="1503280" cy="44627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1100" dirty="0"/>
              <a:t>Reduzir... </a:t>
            </a:r>
            <a:br>
              <a:rPr lang="pt-BR" sz="1100" dirty="0"/>
            </a:br>
            <a:r>
              <a:rPr lang="pt-BR" sz="1200" b="1" dirty="0">
                <a:solidFill>
                  <a:schemeClr val="accent5">
                    <a:lumMod val="75000"/>
                  </a:schemeClr>
                </a:solidFill>
              </a:rPr>
              <a:t>tempo de viagem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AF3D6857-C84A-45E8-8E2F-6CA1B9750D14}"/>
              </a:ext>
            </a:extLst>
          </p:cNvPr>
          <p:cNvSpPr txBox="1"/>
          <p:nvPr/>
        </p:nvSpPr>
        <p:spPr>
          <a:xfrm>
            <a:off x="4136393" y="3862218"/>
            <a:ext cx="1503280" cy="63094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1100" dirty="0"/>
              <a:t>Lograr... </a:t>
            </a:r>
            <a:br>
              <a:rPr lang="pt-BR" sz="1100" dirty="0"/>
            </a:br>
            <a:r>
              <a:rPr lang="pt-BR" sz="1200" b="1" dirty="0">
                <a:solidFill>
                  <a:schemeClr val="accent5">
                    <a:lumMod val="75000"/>
                  </a:schemeClr>
                </a:solidFill>
              </a:rPr>
              <a:t>redução de acidentes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7C5DE48-D4D3-4074-8D37-FB1578DD274B}"/>
              </a:ext>
            </a:extLst>
          </p:cNvPr>
          <p:cNvSpPr txBox="1"/>
          <p:nvPr/>
        </p:nvSpPr>
        <p:spPr>
          <a:xfrm>
            <a:off x="7648906" y="2173928"/>
            <a:ext cx="1332000" cy="63094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lIns="36000" rIns="36000" rtlCol="0">
            <a:spAutoFit/>
          </a:bodyPr>
          <a:lstStyle/>
          <a:p>
            <a:pPr algn="ctr"/>
            <a:r>
              <a:rPr lang="pt-BR" sz="1100" dirty="0"/>
              <a:t>Ensejar suporte... </a:t>
            </a:r>
            <a:r>
              <a:rPr lang="pt-BR" sz="1200" b="1" dirty="0">
                <a:solidFill>
                  <a:schemeClr val="accent4">
                    <a:lumMod val="75000"/>
                  </a:schemeClr>
                </a:solidFill>
              </a:rPr>
              <a:t>Político - Institucional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4306A9A5-4FAD-4C8A-A4D8-E7ACDC6A3FC3}"/>
              </a:ext>
            </a:extLst>
          </p:cNvPr>
          <p:cNvSpPr txBox="1"/>
          <p:nvPr/>
        </p:nvSpPr>
        <p:spPr>
          <a:xfrm>
            <a:off x="7648906" y="2944871"/>
            <a:ext cx="1332000" cy="63094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lIns="36000" rIns="36000" rtlCol="0">
            <a:spAutoFit/>
          </a:bodyPr>
          <a:lstStyle/>
          <a:p>
            <a:pPr algn="ctr"/>
            <a:r>
              <a:rPr lang="pt-BR" sz="1100" dirty="0"/>
              <a:t>Alcançar... </a:t>
            </a:r>
            <a:r>
              <a:rPr lang="pt-BR" sz="1200" b="1" dirty="0">
                <a:solidFill>
                  <a:schemeClr val="accent4">
                    <a:lumMod val="75000"/>
                  </a:schemeClr>
                </a:solidFill>
              </a:rPr>
              <a:t>Sustentabilidade Financeira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3D04DC73-9FF5-4E3D-8E7C-DB6C5BC1325D}"/>
              </a:ext>
            </a:extLst>
          </p:cNvPr>
          <p:cNvSpPr txBox="1"/>
          <p:nvPr/>
        </p:nvSpPr>
        <p:spPr>
          <a:xfrm>
            <a:off x="7665161" y="3713258"/>
            <a:ext cx="1332000" cy="815608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lIns="36000" rIns="36000" rtlCol="0">
            <a:spAutoFit/>
          </a:bodyPr>
          <a:lstStyle/>
          <a:p>
            <a:pPr algn="ctr"/>
            <a:r>
              <a:rPr lang="pt-BR" sz="1100" dirty="0"/>
              <a:t>Minimizar... </a:t>
            </a:r>
            <a:br>
              <a:rPr lang="pt-BR" sz="1100" dirty="0"/>
            </a:br>
            <a:r>
              <a:rPr lang="pt-BR" sz="1200" b="1" dirty="0">
                <a:solidFill>
                  <a:schemeClr val="accent4">
                    <a:lumMod val="75000"/>
                  </a:schemeClr>
                </a:solidFill>
              </a:rPr>
              <a:t>Riscos de pré-implantação do projeto</a:t>
            </a:r>
          </a:p>
        </p:txBody>
      </p:sp>
      <p:cxnSp>
        <p:nvCxnSpPr>
          <p:cNvPr id="17" name="Conector Angulado 31">
            <a:extLst>
              <a:ext uri="{FF2B5EF4-FFF2-40B4-BE49-F238E27FC236}">
                <a16:creationId xmlns:a16="http://schemas.microsoft.com/office/drawing/2014/main" id="{5C4FABA5-A7F0-40A4-812E-5ED7B2891AAE}"/>
              </a:ext>
            </a:extLst>
          </p:cNvPr>
          <p:cNvCxnSpPr>
            <a:cxnSpLocks/>
            <a:stCxn id="30" idx="2"/>
            <a:endCxn id="4" idx="0"/>
          </p:cNvCxnSpPr>
          <p:nvPr/>
        </p:nvCxnSpPr>
        <p:spPr>
          <a:xfrm rot="5400000">
            <a:off x="3916856" y="186533"/>
            <a:ext cx="320562" cy="224845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Angulado 33">
            <a:extLst>
              <a:ext uri="{FF2B5EF4-FFF2-40B4-BE49-F238E27FC236}">
                <a16:creationId xmlns:a16="http://schemas.microsoft.com/office/drawing/2014/main" id="{D9718505-87A2-4B5E-B81B-1B57A9B19EDF}"/>
              </a:ext>
            </a:extLst>
          </p:cNvPr>
          <p:cNvCxnSpPr>
            <a:cxnSpLocks/>
            <a:stCxn id="30" idx="2"/>
            <a:endCxn id="7" idx="0"/>
          </p:cNvCxnSpPr>
          <p:nvPr/>
        </p:nvCxnSpPr>
        <p:spPr>
          <a:xfrm rot="16200000" flipH="1">
            <a:off x="6476965" y="-125126"/>
            <a:ext cx="329559" cy="2880764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37">
            <a:extLst>
              <a:ext uri="{FF2B5EF4-FFF2-40B4-BE49-F238E27FC236}">
                <a16:creationId xmlns:a16="http://schemas.microsoft.com/office/drawing/2014/main" id="{A4A9EF1C-A9E2-44A2-88B7-B33C3F648D0E}"/>
              </a:ext>
            </a:extLst>
          </p:cNvPr>
          <p:cNvCxnSpPr>
            <a:cxnSpLocks/>
            <a:endCxn id="8" idx="1"/>
          </p:cNvCxnSpPr>
          <p:nvPr/>
        </p:nvCxnSpPr>
        <p:spPr>
          <a:xfrm>
            <a:off x="2278244" y="2663260"/>
            <a:ext cx="1666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to 52">
            <a:extLst>
              <a:ext uri="{FF2B5EF4-FFF2-40B4-BE49-F238E27FC236}">
                <a16:creationId xmlns:a16="http://schemas.microsoft.com/office/drawing/2014/main" id="{EF170C44-96E6-49BC-9EAD-465DA1068BC1}"/>
              </a:ext>
            </a:extLst>
          </p:cNvPr>
          <p:cNvCxnSpPr>
            <a:cxnSpLocks/>
            <a:endCxn id="14" idx="1"/>
          </p:cNvCxnSpPr>
          <p:nvPr/>
        </p:nvCxnSpPr>
        <p:spPr>
          <a:xfrm>
            <a:off x="7439245" y="2489399"/>
            <a:ext cx="2096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to 53">
            <a:extLst>
              <a:ext uri="{FF2B5EF4-FFF2-40B4-BE49-F238E27FC236}">
                <a16:creationId xmlns:a16="http://schemas.microsoft.com/office/drawing/2014/main" id="{2EDA11B2-8258-492E-B09D-287DD5B5D0E1}"/>
              </a:ext>
            </a:extLst>
          </p:cNvPr>
          <p:cNvCxnSpPr>
            <a:cxnSpLocks/>
            <a:endCxn id="15" idx="1"/>
          </p:cNvCxnSpPr>
          <p:nvPr/>
        </p:nvCxnSpPr>
        <p:spPr>
          <a:xfrm flipV="1">
            <a:off x="7460298" y="3260342"/>
            <a:ext cx="188608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22B03AB3-7E6E-419E-A689-264F2D9C2CAA}"/>
              </a:ext>
            </a:extLst>
          </p:cNvPr>
          <p:cNvSpPr txBox="1"/>
          <p:nvPr/>
        </p:nvSpPr>
        <p:spPr>
          <a:xfrm>
            <a:off x="4448741" y="873478"/>
            <a:ext cx="1505242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/>
              <a:t>PAM-TL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51A8974C-A787-41B1-A182-F625D9F09D74}"/>
              </a:ext>
            </a:extLst>
          </p:cNvPr>
          <p:cNvSpPr txBox="1"/>
          <p:nvPr/>
        </p:nvSpPr>
        <p:spPr>
          <a:xfrm>
            <a:off x="2200290" y="1757035"/>
            <a:ext cx="1505243" cy="2769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pt-BR" sz="1200" b="1" dirty="0"/>
              <a:t>Sustentabilidade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98F01B8A-3E6C-4570-AB51-E9AF93912D08}"/>
              </a:ext>
            </a:extLst>
          </p:cNvPr>
          <p:cNvSpPr txBox="1"/>
          <p:nvPr/>
        </p:nvSpPr>
        <p:spPr>
          <a:xfrm>
            <a:off x="3850072" y="1761574"/>
            <a:ext cx="1505243" cy="27699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pt-BR" sz="1200" b="1" dirty="0"/>
              <a:t>Usuários</a:t>
            </a: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E392A629-CD43-4ED9-A3BF-D4FAFF001F89}"/>
              </a:ext>
            </a:extLst>
          </p:cNvPr>
          <p:cNvSpPr txBox="1"/>
          <p:nvPr/>
        </p:nvSpPr>
        <p:spPr>
          <a:xfrm>
            <a:off x="5692035" y="1755707"/>
            <a:ext cx="1506583" cy="46166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pt-BR" sz="1200" b="1" dirty="0"/>
              <a:t>uso da Infraestrutura</a:t>
            </a:r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E45FFBF7-9694-4AF8-A697-94BF18EB6786}"/>
              </a:ext>
            </a:extLst>
          </p:cNvPr>
          <p:cNvSpPr txBox="1"/>
          <p:nvPr/>
        </p:nvSpPr>
        <p:spPr>
          <a:xfrm>
            <a:off x="7329515" y="1757034"/>
            <a:ext cx="1505243" cy="27699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pt-BR" sz="1200" b="1" dirty="0"/>
              <a:t>Factibilidade</a:t>
            </a:r>
          </a:p>
        </p:txBody>
      </p:sp>
      <p:cxnSp>
        <p:nvCxnSpPr>
          <p:cNvPr id="35" name="Conector Reto 22">
            <a:extLst>
              <a:ext uri="{FF2B5EF4-FFF2-40B4-BE49-F238E27FC236}">
                <a16:creationId xmlns:a16="http://schemas.microsoft.com/office/drawing/2014/main" id="{38924896-4798-44A2-A4D7-C3F55BE415BA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2278244" y="3619705"/>
            <a:ext cx="1503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FC09B64C-9761-4875-BE84-C48DCB7CC106}"/>
              </a:ext>
            </a:extLst>
          </p:cNvPr>
          <p:cNvSpPr txBox="1"/>
          <p:nvPr/>
        </p:nvSpPr>
        <p:spPr>
          <a:xfrm>
            <a:off x="5910935" y="2425687"/>
            <a:ext cx="1332000" cy="70788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lIns="36000" rIns="36000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pt-BR" sz="1100" dirty="0"/>
              <a:t>Fortalecer...</a:t>
            </a:r>
            <a:r>
              <a:rPr lang="pt-BR" sz="1600" b="1" dirty="0"/>
              <a:t> </a:t>
            </a:r>
            <a:br>
              <a:rPr lang="pt-BR" sz="1600" b="1" dirty="0"/>
            </a:br>
            <a:r>
              <a:rPr lang="pt-BR" sz="1200" b="1" dirty="0">
                <a:solidFill>
                  <a:schemeClr val="bg1">
                    <a:lumMod val="50000"/>
                  </a:schemeClr>
                </a:solidFill>
              </a:rPr>
              <a:t>a intermodalidade</a:t>
            </a: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1DD726CA-B739-4BA8-8A8C-5F21E9EF38AA}"/>
              </a:ext>
            </a:extLst>
          </p:cNvPr>
          <p:cNvSpPr txBox="1"/>
          <p:nvPr/>
        </p:nvSpPr>
        <p:spPr>
          <a:xfrm>
            <a:off x="5936022" y="3316541"/>
            <a:ext cx="1332000" cy="815608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1100" dirty="0"/>
              <a:t>Maximizar... </a:t>
            </a:r>
            <a:br>
              <a:rPr lang="pt-BR" sz="1100" dirty="0"/>
            </a:br>
            <a:r>
              <a:rPr lang="pt-BR" sz="1200" b="1" dirty="0">
                <a:solidFill>
                  <a:schemeClr val="bg1">
                    <a:lumMod val="50000"/>
                  </a:schemeClr>
                </a:solidFill>
              </a:rPr>
              <a:t>o uso da infraestrutura  de T&amp;L</a:t>
            </a:r>
          </a:p>
        </p:txBody>
      </p:sp>
      <p:cxnSp>
        <p:nvCxnSpPr>
          <p:cNvPr id="42" name="Conector Reto 49">
            <a:extLst>
              <a:ext uri="{FF2B5EF4-FFF2-40B4-BE49-F238E27FC236}">
                <a16:creationId xmlns:a16="http://schemas.microsoft.com/office/drawing/2014/main" id="{109BFC2C-34E3-42BE-BB79-EE02FFAD6E28}"/>
              </a:ext>
            </a:extLst>
          </p:cNvPr>
          <p:cNvCxnSpPr>
            <a:cxnSpLocks/>
            <a:stCxn id="39" idx="1"/>
            <a:endCxn id="39" idx="1"/>
          </p:cNvCxnSpPr>
          <p:nvPr/>
        </p:nvCxnSpPr>
        <p:spPr>
          <a:xfrm>
            <a:off x="5936022" y="372434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to 42">
            <a:extLst>
              <a:ext uri="{FF2B5EF4-FFF2-40B4-BE49-F238E27FC236}">
                <a16:creationId xmlns:a16="http://schemas.microsoft.com/office/drawing/2014/main" id="{226E8330-3E77-4CD8-B7B9-E8E2678EA73D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4602683" y="1319514"/>
            <a:ext cx="0" cy="1605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70810A38-8C82-46CF-A6BD-775833352908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6445997" y="1319514"/>
            <a:ext cx="0" cy="151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to 48">
            <a:extLst>
              <a:ext uri="{FF2B5EF4-FFF2-40B4-BE49-F238E27FC236}">
                <a16:creationId xmlns:a16="http://schemas.microsoft.com/office/drawing/2014/main" id="{3D3A9E7C-54C3-4958-B220-F7B6A0516C8E}"/>
              </a:ext>
            </a:extLst>
          </p:cNvPr>
          <p:cNvCxnSpPr>
            <a:cxnSpLocks/>
          </p:cNvCxnSpPr>
          <p:nvPr/>
        </p:nvCxnSpPr>
        <p:spPr>
          <a:xfrm flipH="1">
            <a:off x="5780316" y="2779630"/>
            <a:ext cx="13061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Angulado 33">
            <a:extLst>
              <a:ext uri="{FF2B5EF4-FFF2-40B4-BE49-F238E27FC236}">
                <a16:creationId xmlns:a16="http://schemas.microsoft.com/office/drawing/2014/main" id="{5D0DA04D-A760-43D8-8C0E-9E518B0936E2}"/>
              </a:ext>
            </a:extLst>
          </p:cNvPr>
          <p:cNvCxnSpPr>
            <a:cxnSpLocks/>
          </p:cNvCxnSpPr>
          <p:nvPr/>
        </p:nvCxnSpPr>
        <p:spPr>
          <a:xfrm rot="16200000" flipH="1">
            <a:off x="5094766" y="2920186"/>
            <a:ext cx="1483912" cy="13061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Angulado 33">
            <a:extLst>
              <a:ext uri="{FF2B5EF4-FFF2-40B4-BE49-F238E27FC236}">
                <a16:creationId xmlns:a16="http://schemas.microsoft.com/office/drawing/2014/main" id="{BCADAD57-B536-490E-9150-950D5DB64EF8}"/>
              </a:ext>
            </a:extLst>
          </p:cNvPr>
          <p:cNvCxnSpPr>
            <a:cxnSpLocks/>
            <a:endCxn id="16" idx="1"/>
          </p:cNvCxnSpPr>
          <p:nvPr/>
        </p:nvCxnSpPr>
        <p:spPr>
          <a:xfrm rot="16200000" flipH="1">
            <a:off x="6524077" y="2979978"/>
            <a:ext cx="2056252" cy="225915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ector Angulado 33">
            <a:extLst>
              <a:ext uri="{FF2B5EF4-FFF2-40B4-BE49-F238E27FC236}">
                <a16:creationId xmlns:a16="http://schemas.microsoft.com/office/drawing/2014/main" id="{97627592-AC44-4C56-A234-3CCB9337408C}"/>
              </a:ext>
            </a:extLst>
          </p:cNvPr>
          <p:cNvCxnSpPr>
            <a:cxnSpLocks/>
            <a:endCxn id="13" idx="1"/>
          </p:cNvCxnSpPr>
          <p:nvPr/>
        </p:nvCxnSpPr>
        <p:spPr>
          <a:xfrm rot="16200000" flipH="1">
            <a:off x="2997400" y="3038695"/>
            <a:ext cx="2112881" cy="165105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ector Angulado 33">
            <a:extLst>
              <a:ext uri="{FF2B5EF4-FFF2-40B4-BE49-F238E27FC236}">
                <a16:creationId xmlns:a16="http://schemas.microsoft.com/office/drawing/2014/main" id="{319CBB0B-099A-47D8-8407-DB3D69AB4745}"/>
              </a:ext>
            </a:extLst>
          </p:cNvPr>
          <p:cNvCxnSpPr>
            <a:cxnSpLocks/>
            <a:endCxn id="10" idx="1"/>
          </p:cNvCxnSpPr>
          <p:nvPr/>
        </p:nvCxnSpPr>
        <p:spPr>
          <a:xfrm rot="16200000" flipH="1">
            <a:off x="1152951" y="3133937"/>
            <a:ext cx="2362894" cy="15406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tângulo 72">
            <a:extLst>
              <a:ext uri="{FF2B5EF4-FFF2-40B4-BE49-F238E27FC236}">
                <a16:creationId xmlns:a16="http://schemas.microsoft.com/office/drawing/2014/main" id="{9861C163-F8F0-45EC-8D61-46995B431EB1}"/>
              </a:ext>
            </a:extLst>
          </p:cNvPr>
          <p:cNvSpPr/>
          <p:nvPr/>
        </p:nvSpPr>
        <p:spPr>
          <a:xfrm rot="16200000">
            <a:off x="-1282737" y="1649309"/>
            <a:ext cx="39028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Árvore de </a:t>
            </a:r>
            <a:b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</a:br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Objetivos Estratégicos  Proposta para o PAM-TL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cxnSp>
        <p:nvCxnSpPr>
          <p:cNvPr id="41" name="Conector Reto 37">
            <a:extLst>
              <a:ext uri="{FF2B5EF4-FFF2-40B4-BE49-F238E27FC236}">
                <a16:creationId xmlns:a16="http://schemas.microsoft.com/office/drawing/2014/main" id="{B9D3F2C8-4604-4202-8C84-DA144558DA67}"/>
              </a:ext>
            </a:extLst>
          </p:cNvPr>
          <p:cNvCxnSpPr>
            <a:cxnSpLocks/>
          </p:cNvCxnSpPr>
          <p:nvPr/>
        </p:nvCxnSpPr>
        <p:spPr>
          <a:xfrm>
            <a:off x="3970493" y="2666272"/>
            <a:ext cx="1666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to 37">
            <a:extLst>
              <a:ext uri="{FF2B5EF4-FFF2-40B4-BE49-F238E27FC236}">
                <a16:creationId xmlns:a16="http://schemas.microsoft.com/office/drawing/2014/main" id="{58CCB069-4477-4D40-BB9A-F2EECCD4FBD5}"/>
              </a:ext>
            </a:extLst>
          </p:cNvPr>
          <p:cNvCxnSpPr>
            <a:cxnSpLocks/>
          </p:cNvCxnSpPr>
          <p:nvPr/>
        </p:nvCxnSpPr>
        <p:spPr>
          <a:xfrm>
            <a:off x="3972418" y="3443703"/>
            <a:ext cx="1666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719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/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Os Objetivos Estratégicos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>
          <a:xfrm>
            <a:off x="8751246" y="4897575"/>
            <a:ext cx="455576" cy="197064"/>
          </a:xfrm>
        </p:spPr>
        <p:txBody>
          <a:bodyPr/>
          <a:lstStyle/>
          <a:p>
            <a:fld id="{C9C46C4C-1F4D-514D-80F2-F835B5D0FD41}" type="slidenum">
              <a:rPr lang="pt-BR" smtClean="0"/>
              <a:pPr/>
              <a:t>12</a:t>
            </a:fld>
            <a:endParaRPr lang="pt-BR" dirty="0"/>
          </a:p>
        </p:txBody>
      </p:sp>
      <p:graphicFrame>
        <p:nvGraphicFramePr>
          <p:cNvPr id="49" name="Tabela 48">
            <a:extLst>
              <a:ext uri="{FF2B5EF4-FFF2-40B4-BE49-F238E27FC236}">
                <a16:creationId xmlns:a16="http://schemas.microsoft.com/office/drawing/2014/main" id="{97F0AC43-2B9F-4BD8-AFAF-D892C9E6F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604833"/>
              </p:ext>
            </p:extLst>
          </p:nvPr>
        </p:nvGraphicFramePr>
        <p:xfrm>
          <a:off x="972000" y="1016733"/>
          <a:ext cx="7200000" cy="3600000"/>
        </p:xfrm>
        <a:graphic>
          <a:graphicData uri="http://schemas.openxmlformats.org/drawingml/2006/table">
            <a:tbl>
              <a:tblPr firstRow="1" firstCol="1" bandRow="1"/>
              <a:tblGrid>
                <a:gridCol w="1188868">
                  <a:extLst>
                    <a:ext uri="{9D8B030D-6E8A-4147-A177-3AD203B41FA5}">
                      <a16:colId xmlns:a16="http://schemas.microsoft.com/office/drawing/2014/main" val="724059628"/>
                    </a:ext>
                  </a:extLst>
                </a:gridCol>
                <a:gridCol w="1948186">
                  <a:extLst>
                    <a:ext uri="{9D8B030D-6E8A-4147-A177-3AD203B41FA5}">
                      <a16:colId xmlns:a16="http://schemas.microsoft.com/office/drawing/2014/main" val="929567580"/>
                    </a:ext>
                  </a:extLst>
                </a:gridCol>
                <a:gridCol w="4062946">
                  <a:extLst>
                    <a:ext uri="{9D8B030D-6E8A-4147-A177-3AD203B41FA5}">
                      <a16:colId xmlns:a16="http://schemas.microsoft.com/office/drawing/2014/main" val="272154669"/>
                    </a:ext>
                  </a:extLst>
                </a:gridCol>
              </a:tblGrid>
              <a:tr h="360000"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000885" algn="l"/>
                        </a:tabLst>
                      </a:pP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Objetivos Estratégicos</a:t>
                      </a: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BA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Descrição</a:t>
                      </a: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BA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16188"/>
                  </a:ext>
                </a:extLst>
              </a:tr>
              <a:tr h="1080000">
                <a:tc rowSpan="3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Alcançar </a:t>
                      </a:r>
                      <a:b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Sustentabilidade</a:t>
                      </a:r>
                      <a:endParaRPr lang="pt-BR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Otimizar os benefícios socioeconômicos gerados</a:t>
                      </a:r>
                      <a:endParaRPr lang="pt-BR" sz="1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Esse objetivo se refere à eficiência no sentido amplo, na ótica da sociedade. Significa obter a melhor relação possível entre (a) os totais de recursos aplicados pelos setores público e privado, devidamente compatibilizados entre si e (b) os benefícios auferidos, quaisquer sejam as fontes dos recursos e os destinatários dos benefícios.  </a:t>
                      </a: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4313010"/>
                  </a:ext>
                </a:extLst>
              </a:tr>
              <a:tr h="10800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Buscar a equidade</a:t>
                      </a:r>
                      <a:endParaRPr lang="pt-BR" sz="1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Estratégias e projetos não são socialmente neutros, salvo raríssimas exceções. Sempre provocam transferências de renda entre classes sociais, regiões ou setores da economia. O PAM-TL deve evitar que esses deslocamentos se façam em direção socialmente indesejável, isto é, dos mais pobres para os mais ricos. </a:t>
                      </a: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6210042"/>
                  </a:ext>
                </a:extLst>
              </a:tr>
              <a:tr h="10800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Buscar o melhor </a:t>
                      </a:r>
                      <a:b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resultado ambiental</a:t>
                      </a:r>
                      <a:endParaRPr lang="pt-BR" sz="1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Este objetivo persegue a minimização dos impactos negativos e a maximização dos impactos positivos. </a:t>
                      </a:r>
                      <a:r>
                        <a:rPr lang="pt-BR" sz="105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7047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73819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/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Os Objetivos Estratégicos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>
          <a:xfrm>
            <a:off x="8751246" y="4897575"/>
            <a:ext cx="455576" cy="197064"/>
          </a:xfrm>
        </p:spPr>
        <p:txBody>
          <a:bodyPr/>
          <a:lstStyle/>
          <a:p>
            <a:fld id="{C9C46C4C-1F4D-514D-80F2-F835B5D0FD41}" type="slidenum">
              <a:rPr lang="pt-BR" smtClean="0"/>
              <a:pPr/>
              <a:t>13</a:t>
            </a:fld>
            <a:endParaRPr lang="pt-BR" dirty="0"/>
          </a:p>
        </p:txBody>
      </p:sp>
      <p:graphicFrame>
        <p:nvGraphicFramePr>
          <p:cNvPr id="49" name="Tabela 48">
            <a:extLst>
              <a:ext uri="{FF2B5EF4-FFF2-40B4-BE49-F238E27FC236}">
                <a16:creationId xmlns:a16="http://schemas.microsoft.com/office/drawing/2014/main" id="{97F0AC43-2B9F-4BD8-AFAF-D892C9E6F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548423"/>
              </p:ext>
            </p:extLst>
          </p:nvPr>
        </p:nvGraphicFramePr>
        <p:xfrm>
          <a:off x="1051463" y="1376961"/>
          <a:ext cx="7200000" cy="2985000"/>
        </p:xfrm>
        <a:graphic>
          <a:graphicData uri="http://schemas.openxmlformats.org/drawingml/2006/table">
            <a:tbl>
              <a:tblPr firstRow="1" firstCol="1" bandRow="1"/>
              <a:tblGrid>
                <a:gridCol w="1179661">
                  <a:extLst>
                    <a:ext uri="{9D8B030D-6E8A-4147-A177-3AD203B41FA5}">
                      <a16:colId xmlns:a16="http://schemas.microsoft.com/office/drawing/2014/main" val="724059628"/>
                    </a:ext>
                  </a:extLst>
                </a:gridCol>
                <a:gridCol w="1952542">
                  <a:extLst>
                    <a:ext uri="{9D8B030D-6E8A-4147-A177-3AD203B41FA5}">
                      <a16:colId xmlns:a16="http://schemas.microsoft.com/office/drawing/2014/main" val="929567580"/>
                    </a:ext>
                  </a:extLst>
                </a:gridCol>
                <a:gridCol w="4067797">
                  <a:extLst>
                    <a:ext uri="{9D8B030D-6E8A-4147-A177-3AD203B41FA5}">
                      <a16:colId xmlns:a16="http://schemas.microsoft.com/office/drawing/2014/main" val="272154669"/>
                    </a:ext>
                  </a:extLst>
                </a:gridCol>
              </a:tblGrid>
              <a:tr h="360000"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000885" algn="l"/>
                        </a:tabLst>
                      </a:pP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Objetivos Estratégicos</a:t>
                      </a: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BA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Descrição</a:t>
                      </a: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BA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16188"/>
                  </a:ext>
                </a:extLst>
              </a:tr>
              <a:tr h="720000">
                <a:tc rowSpan="3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Satisfazer </a:t>
                      </a:r>
                      <a:b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os Usuários</a:t>
                      </a:r>
                      <a:endParaRPr lang="pt-BR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Otimizar os custos </a:t>
                      </a:r>
                      <a:b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aos usuários</a:t>
                      </a:r>
                      <a:endParaRPr lang="pt-BR" sz="1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05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Trata-se de proporcionar tarifas módicas para os passageiros, para o deslocamento total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05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</a:t>
                      </a: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pt-BR" sz="105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Ensejar intervenções aderentes às cadeias logísticas (por produto), com frete, </a:t>
                      </a:r>
                      <a:r>
                        <a:rPr lang="pt-BR" sz="1050" dirty="0" err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transit</a:t>
                      </a:r>
                      <a:r>
                        <a:rPr lang="pt-BR" sz="105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time, manejo de cargas e incidências documentais, implicando custos totais aceitáveis pelo consignatário  </a:t>
                      </a: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110032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Reduzir </a:t>
                      </a:r>
                      <a:b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tempo de viagem</a:t>
                      </a:r>
                      <a:endParaRPr lang="pt-BR" sz="1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900"/>
                        </a:spcBef>
                        <a:spcAft>
                          <a:spcPts val="300"/>
                        </a:spcAft>
                      </a:pPr>
                      <a:r>
                        <a:rPr lang="pt-BR" sz="105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Reduzir o tempo de viagem dos passageiros em seu deslocamento total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05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</a:t>
                      </a: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05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Reduzir o </a:t>
                      </a:r>
                      <a:r>
                        <a:rPr lang="pt-BR" sz="1050" dirty="0" err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transit</a:t>
                      </a:r>
                      <a:r>
                        <a:rPr lang="pt-BR" sz="105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time da carga ao longo de todo o seu trajeto</a:t>
                      </a: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016657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Lograr redução </a:t>
                      </a:r>
                      <a:b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dos acidentes</a:t>
                      </a:r>
                      <a:endParaRPr lang="pt-BR" sz="1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05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Todos os </a:t>
                      </a: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usuários têm interesse em serviços mais seguros, inclusive para os não usuários que possam ser afetados pelos acidentes.</a:t>
                      </a: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7301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31120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/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Os Objetivos Estratégicos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>
          <a:xfrm>
            <a:off x="8751246" y="4897575"/>
            <a:ext cx="455576" cy="197064"/>
          </a:xfrm>
        </p:spPr>
        <p:txBody>
          <a:bodyPr/>
          <a:lstStyle/>
          <a:p>
            <a:fld id="{C9C46C4C-1F4D-514D-80F2-F835B5D0FD41}" type="slidenum">
              <a:rPr lang="pt-BR" smtClean="0"/>
              <a:pPr/>
              <a:t>14</a:t>
            </a:fld>
            <a:endParaRPr lang="pt-BR" dirty="0"/>
          </a:p>
        </p:txBody>
      </p:sp>
      <p:graphicFrame>
        <p:nvGraphicFramePr>
          <p:cNvPr id="49" name="Tabela 48">
            <a:extLst>
              <a:ext uri="{FF2B5EF4-FFF2-40B4-BE49-F238E27FC236}">
                <a16:creationId xmlns:a16="http://schemas.microsoft.com/office/drawing/2014/main" id="{97F0AC43-2B9F-4BD8-AFAF-D892C9E6F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482815"/>
              </p:ext>
            </p:extLst>
          </p:nvPr>
        </p:nvGraphicFramePr>
        <p:xfrm>
          <a:off x="1137425" y="1538115"/>
          <a:ext cx="7200000" cy="2712540"/>
        </p:xfrm>
        <a:graphic>
          <a:graphicData uri="http://schemas.openxmlformats.org/drawingml/2006/table">
            <a:tbl>
              <a:tblPr firstRow="1" firstCol="1" bandRow="1"/>
              <a:tblGrid>
                <a:gridCol w="1172019">
                  <a:extLst>
                    <a:ext uri="{9D8B030D-6E8A-4147-A177-3AD203B41FA5}">
                      <a16:colId xmlns:a16="http://schemas.microsoft.com/office/drawing/2014/main" val="724059628"/>
                    </a:ext>
                  </a:extLst>
                </a:gridCol>
                <a:gridCol w="1955021">
                  <a:extLst>
                    <a:ext uri="{9D8B030D-6E8A-4147-A177-3AD203B41FA5}">
                      <a16:colId xmlns:a16="http://schemas.microsoft.com/office/drawing/2014/main" val="929567580"/>
                    </a:ext>
                  </a:extLst>
                </a:gridCol>
                <a:gridCol w="4072960">
                  <a:extLst>
                    <a:ext uri="{9D8B030D-6E8A-4147-A177-3AD203B41FA5}">
                      <a16:colId xmlns:a16="http://schemas.microsoft.com/office/drawing/2014/main" val="272154669"/>
                    </a:ext>
                  </a:extLst>
                </a:gridCol>
              </a:tblGrid>
              <a:tr h="360000"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000885" algn="l"/>
                        </a:tabLst>
                      </a:pPr>
                      <a:r>
                        <a:rPr lang="pt-BR" sz="1100" b="1" i="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Objetivos Estratégicos</a:t>
                      </a: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BA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100" b="1" i="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Descrição</a:t>
                      </a: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BA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16188"/>
                  </a:ext>
                </a:extLst>
              </a:tr>
              <a:tr h="1080000">
                <a:tc row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Otimizar o uso </a:t>
                      </a:r>
                      <a:b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 Infraestrutura</a:t>
                      </a:r>
                      <a:endParaRPr lang="pt-BR" sz="1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Fortalecer a </a:t>
                      </a:r>
                      <a:b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intermodalidade</a:t>
                      </a:r>
                      <a:endParaRPr lang="pt-BR" sz="1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05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Visa melhorar as operações de transferência intermodal, para realocar fluxos de passageiros de modos individuais para modos coletivos</a:t>
                      </a:r>
                      <a:endParaRPr lang="pt-BR" sz="105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05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</a:t>
                      </a: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05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Visa aprimorar e concatenar os transbordos intermodais, para realocar fluxos crescentes de carga geral para modos não rodoviários</a:t>
                      </a: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493445"/>
                  </a:ext>
                </a:extLst>
              </a:tr>
              <a:tr h="10800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Maximizar o uso da infraestrutura </a:t>
                      </a:r>
                      <a:endParaRPr lang="pt-BR" sz="1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05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Visa usar da melhor forma possível, do ponto de vista sistêmico, os recursos já existentes, ou que venham ser implantados.</a:t>
                      </a:r>
                      <a:endParaRPr lang="pt-BR" sz="105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822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3915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/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Os Objetivos Estratégicos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>
          <a:xfrm>
            <a:off x="8751246" y="4897575"/>
            <a:ext cx="455576" cy="197064"/>
          </a:xfrm>
        </p:spPr>
        <p:txBody>
          <a:bodyPr/>
          <a:lstStyle/>
          <a:p>
            <a:fld id="{C9C46C4C-1F4D-514D-80F2-F835B5D0FD41}" type="slidenum">
              <a:rPr lang="pt-BR" smtClean="0"/>
              <a:pPr/>
              <a:t>15</a:t>
            </a:fld>
            <a:endParaRPr lang="pt-BR" dirty="0"/>
          </a:p>
        </p:txBody>
      </p:sp>
      <p:graphicFrame>
        <p:nvGraphicFramePr>
          <p:cNvPr id="49" name="Tabela 48">
            <a:extLst>
              <a:ext uri="{FF2B5EF4-FFF2-40B4-BE49-F238E27FC236}">
                <a16:creationId xmlns:a16="http://schemas.microsoft.com/office/drawing/2014/main" id="{97F0AC43-2B9F-4BD8-AFAF-D892C9E6F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907711"/>
              </p:ext>
            </p:extLst>
          </p:nvPr>
        </p:nvGraphicFramePr>
        <p:xfrm>
          <a:off x="1157839" y="1014989"/>
          <a:ext cx="6828322" cy="3600000"/>
        </p:xfrm>
        <a:graphic>
          <a:graphicData uri="http://schemas.openxmlformats.org/drawingml/2006/table">
            <a:tbl>
              <a:tblPr firstRow="1" firstCol="1" bandRow="1"/>
              <a:tblGrid>
                <a:gridCol w="1035922">
                  <a:extLst>
                    <a:ext uri="{9D8B030D-6E8A-4147-A177-3AD203B41FA5}">
                      <a16:colId xmlns:a16="http://schemas.microsoft.com/office/drawing/2014/main" val="724059628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929567580"/>
                    </a:ext>
                  </a:extLst>
                </a:gridCol>
                <a:gridCol w="4064400">
                  <a:extLst>
                    <a:ext uri="{9D8B030D-6E8A-4147-A177-3AD203B41FA5}">
                      <a16:colId xmlns:a16="http://schemas.microsoft.com/office/drawing/2014/main" val="272154669"/>
                    </a:ext>
                  </a:extLst>
                </a:gridCol>
              </a:tblGrid>
              <a:tr h="360000"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000885" algn="l"/>
                        </a:tabLst>
                      </a:pPr>
                      <a:r>
                        <a:rPr lang="pt-BR" sz="1100" b="1" i="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Objetivos Estratégicos</a:t>
                      </a: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BA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100" b="1" i="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Descrição</a:t>
                      </a: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BA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16188"/>
                  </a:ext>
                </a:extLst>
              </a:tr>
              <a:tr h="1080000">
                <a:tc rowSpan="3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Fomentar </a:t>
                      </a:r>
                      <a:b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pt-BR" sz="11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factibilidade </a:t>
                      </a:r>
                      <a:endParaRPr lang="pt-BR" sz="1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1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Ensejar suporte </a:t>
                      </a:r>
                      <a:br>
                        <a:rPr lang="pt-BR" sz="11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pt-BR" sz="11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político-institucional</a:t>
                      </a:r>
                      <a:endParaRPr lang="pt-BR" sz="1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05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Objetiva melhorar o grau de adesão (ou a falta de oposição) de atores sociais e esferas de governo às intervenções e projetos, assegurando concatenação entre políticas e criando uma atmosfera de estabilidade das regras e estímulo à competição no mercado de concessões.</a:t>
                      </a:r>
                      <a:endParaRPr lang="pt-BR" sz="105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884330"/>
                  </a:ext>
                </a:extLst>
              </a:tr>
              <a:tr h="10800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1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Alcançar sustentabilidade financeira</a:t>
                      </a:r>
                      <a:endParaRPr lang="pt-BR" sz="1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05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Proporcionar a </a:t>
                      </a:r>
                      <a:r>
                        <a:rPr lang="pt-BR" sz="105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financiabilidade</a:t>
                      </a:r>
                      <a:r>
                        <a:rPr lang="pt-BR" sz="105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das intervenções, para remunerar o capital e assegurar recursos para o serviço da dívida. </a:t>
                      </a:r>
                      <a:endParaRPr lang="pt-BR" sz="105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981995"/>
                  </a:ext>
                </a:extLst>
              </a:tr>
              <a:tr h="10800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1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Minimizar riscos </a:t>
                      </a:r>
                      <a:br>
                        <a:rPr lang="pt-BR" sz="11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pt-BR" sz="11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 pré-implantação </a:t>
                      </a:r>
                      <a:br>
                        <a:rPr lang="pt-BR" sz="11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pt-BR" sz="11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 projeto</a:t>
                      </a:r>
                      <a:endParaRPr lang="pt-BR" sz="11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05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Objetiva desimpedir os mais importantes fatores causadores de atrasos na liberação de intervenções físicas (obras) que não estão sob o controle do parceiro privado</a:t>
                      </a:r>
                      <a:endParaRPr lang="pt-BR" sz="105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9" marR="241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9562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94429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9C3224F3-302E-42DD-95C7-9812BB353CB0}"/>
              </a:ext>
            </a:extLst>
          </p:cNvPr>
          <p:cNvSpPr/>
          <p:nvPr/>
        </p:nvSpPr>
        <p:spPr>
          <a:xfrm>
            <a:off x="4007007" y="2629475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Dinâmica de alinhamento </a:t>
            </a:r>
            <a:b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</a:br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e ponderação dos </a:t>
            </a:r>
            <a:b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</a:br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OE do PAM-TL </a:t>
            </a:r>
            <a:b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</a:br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Roberto </a:t>
            </a:r>
            <a:r>
              <a:rPr lang="pt-BR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Camanho</a:t>
            </a:r>
            <a:endParaRPr lang="pt-BR" sz="2400" dirty="0">
              <a:solidFill>
                <a:schemeClr val="tx1">
                  <a:lumMod val="50000"/>
                  <a:lumOff val="50000"/>
                </a:schemeClr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0794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48436A00-7986-4402-A87E-FF0B1D1E4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9C46C4C-1F4D-514D-80F2-F835B5D0FD41}" type="slidenum">
              <a:rPr lang="pt-BR" smtClean="0"/>
              <a:pPr algn="ctr"/>
              <a:t>17</a:t>
            </a:fld>
            <a:endParaRPr lang="pt-BR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D288049D-E983-4D57-8867-1D1B0D18B971}"/>
              </a:ext>
            </a:extLst>
          </p:cNvPr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Anote a sua votação da comparação aos pares da </a:t>
            </a:r>
            <a:r>
              <a:rPr lang="pt-BR" sz="2000" b="1" dirty="0" err="1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OE´s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84B003-45F1-49AD-9970-EBB3E71C6923}"/>
              </a:ext>
            </a:extLst>
          </p:cNvPr>
          <p:cNvSpPr txBox="1">
            <a:spLocks/>
          </p:cNvSpPr>
          <p:nvPr/>
        </p:nvSpPr>
        <p:spPr bwMode="auto">
          <a:xfrm>
            <a:off x="106213" y="989531"/>
            <a:ext cx="9450388" cy="57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3F3F3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folHlink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folHlink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folHlink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folHlink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folHlink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folHlink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folHlink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folHlink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Para a utilização da plataforma online, os convidados devem: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EB3CA9BF-34D0-4848-8120-3BE4206FC40B}"/>
              </a:ext>
            </a:extLst>
          </p:cNvPr>
          <p:cNvSpPr txBox="1">
            <a:spLocks/>
          </p:cNvSpPr>
          <p:nvPr/>
        </p:nvSpPr>
        <p:spPr>
          <a:xfrm>
            <a:off x="0" y="1562378"/>
            <a:ext cx="9424988" cy="450056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charset="0"/>
              </a:rPr>
              <a:t>Fornecer o seu nome e e-mail para a equipe da consórcio para receber o link de acesso à votação;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charset="0"/>
              </a:rPr>
              <a:t>O participante deve controlar o tempo para opinar e registrar sua opinião (voto) na ficha de papel;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charset="0"/>
              </a:rPr>
              <a:t>Para acesso ao link podem ser utilizados Notebooks, Tablets, Smartphones ou qualquer dispositivo móvel com acesso à Internet;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pt-BR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BR" sz="1600" dirty="0">
                <a:solidFill>
                  <a:srgbClr val="000000"/>
                </a:solidFill>
              </a:rPr>
              <a:t>O link já fornece acesso direto ao local de votação.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155AF73-2D25-49B6-BE27-908C85BD07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7" b="9372"/>
          <a:stretch/>
        </p:blipFill>
        <p:spPr>
          <a:xfrm>
            <a:off x="1228171" y="3534185"/>
            <a:ext cx="322353" cy="281962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9512FB1-9D7E-434F-952E-17F1BB09EB4D}"/>
              </a:ext>
            </a:extLst>
          </p:cNvPr>
          <p:cNvGrpSpPr/>
          <p:nvPr/>
        </p:nvGrpSpPr>
        <p:grpSpPr>
          <a:xfrm>
            <a:off x="1694540" y="3460854"/>
            <a:ext cx="458244" cy="428624"/>
            <a:chOff x="7335288" y="6084801"/>
            <a:chExt cx="629168" cy="58850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1C847A8-A111-4E71-90A5-8C9B62E7E1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64"/>
            <a:stretch/>
          </p:blipFill>
          <p:spPr>
            <a:xfrm>
              <a:off x="7335288" y="6084801"/>
              <a:ext cx="629168" cy="588500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ED008D1-AC66-4869-852D-07C673505F0E}"/>
                </a:ext>
              </a:extLst>
            </p:cNvPr>
            <p:cNvGrpSpPr/>
            <p:nvPr/>
          </p:nvGrpSpPr>
          <p:grpSpPr>
            <a:xfrm>
              <a:off x="7573822" y="6190598"/>
              <a:ext cx="225601" cy="154375"/>
              <a:chOff x="7573822" y="6190598"/>
              <a:chExt cx="225601" cy="154375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BA43A99-90FB-49B0-9DDA-84D253AC13A8}"/>
                  </a:ext>
                </a:extLst>
              </p:cNvPr>
              <p:cNvSpPr/>
              <p:nvPr/>
            </p:nvSpPr>
            <p:spPr>
              <a:xfrm>
                <a:off x="7573822" y="6190598"/>
                <a:ext cx="174536" cy="46714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2908BBCF-E4F5-436F-B6DE-FB9E72C455DA}"/>
                  </a:ext>
                </a:extLst>
              </p:cNvPr>
              <p:cNvSpPr/>
              <p:nvPr/>
            </p:nvSpPr>
            <p:spPr>
              <a:xfrm rot="5400000">
                <a:off x="7702757" y="6212653"/>
                <a:ext cx="110802" cy="82531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BA1FD071-3D7D-4113-A7CF-D84E63E4029A}"/>
                  </a:ext>
                </a:extLst>
              </p:cNvPr>
              <p:cNvSpPr/>
              <p:nvPr/>
            </p:nvSpPr>
            <p:spPr>
              <a:xfrm rot="5400000">
                <a:off x="7571677" y="6248306"/>
                <a:ext cx="110802" cy="82531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D8F347EE-3558-4F46-A264-34481BAB16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81" y="3414769"/>
            <a:ext cx="520795" cy="520795"/>
          </a:xfrm>
          <a:prstGeom prst="rect">
            <a:avLst/>
          </a:prstGeom>
        </p:spPr>
      </p:pic>
      <p:cxnSp>
        <p:nvCxnSpPr>
          <p:cNvPr id="16" name="Straight Arrow Connector 26">
            <a:extLst>
              <a:ext uri="{FF2B5EF4-FFF2-40B4-BE49-F238E27FC236}">
                <a16:creationId xmlns:a16="http://schemas.microsoft.com/office/drawing/2014/main" id="{BCA4F566-4E09-468F-8440-03BC1C4635CE}"/>
              </a:ext>
            </a:extLst>
          </p:cNvPr>
          <p:cNvCxnSpPr/>
          <p:nvPr/>
        </p:nvCxnSpPr>
        <p:spPr>
          <a:xfrm>
            <a:off x="2526094" y="3675166"/>
            <a:ext cx="612068" cy="0"/>
          </a:xfrm>
          <a:prstGeom prst="straightConnector1">
            <a:avLst/>
          </a:prstGeom>
          <a:noFill/>
          <a:ln w="381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pic>
        <p:nvPicPr>
          <p:cNvPr id="17" name="Content Placeholder 18">
            <a:extLst>
              <a:ext uri="{FF2B5EF4-FFF2-40B4-BE49-F238E27FC236}">
                <a16:creationId xmlns:a16="http://schemas.microsoft.com/office/drawing/2014/main" id="{79B0ACB6-99A5-4B7E-BEAB-CD7CE726497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1" t="3515" r="29036" b="4939"/>
          <a:stretch/>
        </p:blipFill>
        <p:spPr>
          <a:xfrm>
            <a:off x="1318453" y="3829874"/>
            <a:ext cx="176109" cy="389956"/>
          </a:xfrm>
          <a:prstGeom prst="rect">
            <a:avLst/>
          </a:prstGeom>
        </p:spPr>
      </p:pic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64B840AB-CB62-4C12-8596-806029095F80}"/>
              </a:ext>
            </a:extLst>
          </p:cNvPr>
          <p:cNvSpPr txBox="1">
            <a:spLocks/>
          </p:cNvSpPr>
          <p:nvPr/>
        </p:nvSpPr>
        <p:spPr>
          <a:xfrm>
            <a:off x="3289723" y="3497357"/>
            <a:ext cx="2107414" cy="3556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 anchorCtr="0"/>
          <a:lstStyle>
            <a:lvl1pPr marL="0" indent="0" algn="ctr" rtl="0" eaLnBrk="1" fontAlgn="base" hangingPunct="1">
              <a:lnSpc>
                <a:spcPct val="85000"/>
              </a:lnSpc>
              <a:spcBef>
                <a:spcPct val="100000"/>
              </a:spcBef>
              <a:spcAft>
                <a:spcPct val="0"/>
              </a:spcAft>
              <a:buFont typeface="Arial" pitchFamily="34" charset="0"/>
              <a:buNone/>
              <a:defRPr sz="1800" b="1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50000"/>
              </a:spcBef>
              <a:spcAft>
                <a:spcPct val="0"/>
              </a:spcAft>
              <a:buFont typeface="Arial" charset="0"/>
              <a:buChar char="—"/>
              <a:defRPr sz="1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50000"/>
              </a:spcBef>
              <a:spcAft>
                <a:spcPct val="0"/>
              </a:spcAft>
              <a:buFont typeface="Arial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5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85000"/>
              </a:lnSpc>
              <a:spcBef>
                <a:spcPct val="10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BR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Coloque sua opinião sobre os  dois critérios em pauta</a:t>
            </a:r>
          </a:p>
        </p:txBody>
      </p:sp>
      <p:cxnSp>
        <p:nvCxnSpPr>
          <p:cNvPr id="19" name="Straight Arrow Connector 30">
            <a:extLst>
              <a:ext uri="{FF2B5EF4-FFF2-40B4-BE49-F238E27FC236}">
                <a16:creationId xmlns:a16="http://schemas.microsoft.com/office/drawing/2014/main" id="{675C5124-E0DF-4725-A239-CD5678F2E387}"/>
              </a:ext>
            </a:extLst>
          </p:cNvPr>
          <p:cNvCxnSpPr/>
          <p:nvPr/>
        </p:nvCxnSpPr>
        <p:spPr>
          <a:xfrm>
            <a:off x="5908169" y="3675166"/>
            <a:ext cx="612068" cy="0"/>
          </a:xfrm>
          <a:prstGeom prst="straightConnector1">
            <a:avLst/>
          </a:prstGeom>
          <a:noFill/>
          <a:ln w="381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BBE91D04-1740-426D-96B3-A3F4CDCE4A16}"/>
              </a:ext>
            </a:extLst>
          </p:cNvPr>
          <p:cNvSpPr txBox="1">
            <a:spLocks/>
          </p:cNvSpPr>
          <p:nvPr/>
        </p:nvSpPr>
        <p:spPr>
          <a:xfrm>
            <a:off x="6845866" y="3506156"/>
            <a:ext cx="1997437" cy="55688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 anchorCtr="0"/>
          <a:lstStyle>
            <a:defPPr>
              <a:defRPr lang="en-US"/>
            </a:defPPr>
            <a:lvl1pPr marL="0" indent="0" algn="ctr" eaLnBrk="1" hangingPunct="1">
              <a:lnSpc>
                <a:spcPct val="85000"/>
              </a:lnSpc>
              <a:spcBef>
                <a:spcPct val="100000"/>
              </a:spcBef>
              <a:buFont typeface="Arial" pitchFamily="34" charset="0"/>
              <a:buNone/>
              <a:defRPr sz="1400" b="1" kern="0">
                <a:effectLst/>
                <a:latin typeface="Calibri" pitchFamily="34" charset="0"/>
              </a:defRPr>
            </a:lvl1pPr>
            <a:lvl2pPr marL="742950" indent="-285750" eaLnBrk="1" hangingPunct="1">
              <a:spcBef>
                <a:spcPct val="50000"/>
              </a:spcBef>
              <a:buFont typeface="Arial" charset="0"/>
              <a:buChar char="—"/>
              <a:defRPr sz="1600">
                <a:latin typeface="+mn-lt"/>
              </a:defRPr>
            </a:lvl2pPr>
            <a:lvl3pPr marL="1143000" indent="-228600" eaLnBrk="1" hangingPunct="1">
              <a:spcBef>
                <a:spcPct val="50000"/>
              </a:spcBef>
              <a:buFont typeface="Arial" charset="0"/>
              <a:buChar char="–"/>
              <a:defRPr sz="1600">
                <a:latin typeface="+mn-lt"/>
              </a:defRPr>
            </a:lvl3pPr>
            <a:lvl4pPr marL="1600200" indent="-228600" eaLnBrk="1" hangingPunct="1">
              <a:spcBef>
                <a:spcPct val="50000"/>
              </a:spcBef>
              <a:buChar char="•"/>
              <a:defRPr sz="1600">
                <a:latin typeface="+mn-lt"/>
              </a:defRPr>
            </a:lvl4pPr>
            <a:lvl5pPr marL="2057400" indent="-228600" eaLnBrk="1" hangingPunct="1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85000"/>
              </a:lnSpc>
              <a:spcBef>
                <a:spcPct val="10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BR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</a:rPr>
              <a:t>É possível mudar a sua opinião (voto), basta selecionar a nova votação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C5863C1F-6A50-401B-820A-9CB6A1483684}"/>
              </a:ext>
            </a:extLst>
          </p:cNvPr>
          <p:cNvSpPr txBox="1"/>
          <p:nvPr/>
        </p:nvSpPr>
        <p:spPr bwMode="auto">
          <a:xfrm>
            <a:off x="710577" y="2868789"/>
            <a:ext cx="1442207" cy="287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rtlCol="0" anchor="b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1. Com o link acesse o sistema de votação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7A57EBC5-7494-453E-8435-B1A276C80A74}"/>
              </a:ext>
            </a:extLst>
          </p:cNvPr>
          <p:cNvSpPr txBox="1"/>
          <p:nvPr/>
        </p:nvSpPr>
        <p:spPr bwMode="auto">
          <a:xfrm>
            <a:off x="3707780" y="2856155"/>
            <a:ext cx="1442207" cy="287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rtlCol="0" anchor="b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2. Coloque a sua opinião no sistema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0EB30AA1-CD28-48E9-9108-A219F658BED9}"/>
              </a:ext>
            </a:extLst>
          </p:cNvPr>
          <p:cNvSpPr txBox="1"/>
          <p:nvPr/>
        </p:nvSpPr>
        <p:spPr bwMode="auto">
          <a:xfrm>
            <a:off x="6957717" y="2868789"/>
            <a:ext cx="1773735" cy="43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3. Acompanhe as argumentações  e mude a sua opinião, se quiser.</a:t>
            </a:r>
          </a:p>
        </p:txBody>
      </p:sp>
    </p:spTree>
    <p:extLst>
      <p:ext uri="{BB962C8B-B14F-4D97-AF65-F5344CB8AC3E}">
        <p14:creationId xmlns:p14="http://schemas.microsoft.com/office/powerpoint/2010/main" val="32830046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ítulo 1"/>
          <p:cNvSpPr>
            <a:spLocks noGrp="1"/>
          </p:cNvSpPr>
          <p:nvPr>
            <p:ph type="title" idx="4294967295"/>
          </p:nvPr>
        </p:nvSpPr>
        <p:spPr>
          <a:xfrm>
            <a:off x="0" y="18630"/>
            <a:ext cx="6431280" cy="809626"/>
          </a:xfr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</a:rPr>
              <a:t>Ponderação dos </a:t>
            </a:r>
            <a:r>
              <a:rPr lang="pt-BR" sz="2000" b="1" dirty="0" err="1">
                <a:solidFill>
                  <a:schemeClr val="bg1"/>
                </a:solidFill>
              </a:rPr>
              <a:t>OE´s</a:t>
            </a:r>
            <a:r>
              <a:rPr lang="pt-BR" sz="2000" b="1" dirty="0">
                <a:solidFill>
                  <a:schemeClr val="bg1"/>
                </a:solidFill>
              </a:rPr>
              <a:t> do PAM -TL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3D32B6EA-BED4-4FC9-8639-BCC6348A45FC}"/>
              </a:ext>
            </a:extLst>
          </p:cNvPr>
          <p:cNvGrpSpPr/>
          <p:nvPr/>
        </p:nvGrpSpPr>
        <p:grpSpPr>
          <a:xfrm>
            <a:off x="422412" y="832269"/>
            <a:ext cx="3904610" cy="1935403"/>
            <a:chOff x="422412" y="832269"/>
            <a:chExt cx="3904610" cy="1935403"/>
          </a:xfrm>
        </p:grpSpPr>
        <p:pic>
          <p:nvPicPr>
            <p:cNvPr id="31" name="Imagem 30">
              <a:extLst>
                <a:ext uri="{FF2B5EF4-FFF2-40B4-BE49-F238E27FC236}">
                  <a16:creationId xmlns:a16="http://schemas.microsoft.com/office/drawing/2014/main" id="{C9695A86-D368-4D07-8C42-1875CD6857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4671" y="1122741"/>
              <a:ext cx="2697977" cy="1644931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34" name="Elipse 33">
              <a:extLst>
                <a:ext uri="{FF2B5EF4-FFF2-40B4-BE49-F238E27FC236}">
                  <a16:creationId xmlns:a16="http://schemas.microsoft.com/office/drawing/2014/main" id="{03130F57-A60F-4F30-94D9-F078A9C9ABB4}"/>
                </a:ext>
              </a:extLst>
            </p:cNvPr>
            <p:cNvSpPr/>
            <p:nvPr/>
          </p:nvSpPr>
          <p:spPr>
            <a:xfrm>
              <a:off x="555052" y="910987"/>
              <a:ext cx="126452" cy="12876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900" dirty="0"/>
                <a:t>1</a:t>
              </a:r>
            </a:p>
          </p:txBody>
        </p:sp>
        <p:grpSp>
          <p:nvGrpSpPr>
            <p:cNvPr id="52" name="Agrupar 51">
              <a:extLst>
                <a:ext uri="{FF2B5EF4-FFF2-40B4-BE49-F238E27FC236}">
                  <a16:creationId xmlns:a16="http://schemas.microsoft.com/office/drawing/2014/main" id="{19C83D09-FBC4-49A0-ABEE-E19B48CC647E}"/>
                </a:ext>
              </a:extLst>
            </p:cNvPr>
            <p:cNvGrpSpPr/>
            <p:nvPr/>
          </p:nvGrpSpPr>
          <p:grpSpPr>
            <a:xfrm>
              <a:off x="1132433" y="1200474"/>
              <a:ext cx="2246868" cy="307777"/>
              <a:chOff x="858113" y="1200474"/>
              <a:chExt cx="2246868" cy="307777"/>
            </a:xfrm>
          </p:grpSpPr>
          <p:cxnSp>
            <p:nvCxnSpPr>
              <p:cNvPr id="23" name="Conector de Seta Reta 22">
                <a:extLst>
                  <a:ext uri="{FF2B5EF4-FFF2-40B4-BE49-F238E27FC236}">
                    <a16:creationId xmlns:a16="http://schemas.microsoft.com/office/drawing/2014/main" id="{9255BE06-C2B7-48B4-B7BF-14EC39378052}"/>
                  </a:ext>
                </a:extLst>
              </p:cNvPr>
              <p:cNvCxnSpPr/>
              <p:nvPr/>
            </p:nvCxnSpPr>
            <p:spPr>
              <a:xfrm>
                <a:off x="858113" y="1467097"/>
                <a:ext cx="2196377" cy="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CaixaDeTexto 39">
                <a:extLst>
                  <a:ext uri="{FF2B5EF4-FFF2-40B4-BE49-F238E27FC236}">
                    <a16:creationId xmlns:a16="http://schemas.microsoft.com/office/drawing/2014/main" id="{DC15281C-86FC-4895-BD9C-6543ECF2EC59}"/>
                  </a:ext>
                </a:extLst>
              </p:cNvPr>
              <p:cNvSpPr txBox="1"/>
              <p:nvPr/>
            </p:nvSpPr>
            <p:spPr>
              <a:xfrm>
                <a:off x="2213550" y="1200474"/>
                <a:ext cx="89143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700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Comparação aos pares</a:t>
                </a:r>
              </a:p>
            </p:txBody>
          </p:sp>
        </p:grpSp>
        <p:cxnSp>
          <p:nvCxnSpPr>
            <p:cNvPr id="42" name="Conector de Seta Reta 41">
              <a:extLst>
                <a:ext uri="{FF2B5EF4-FFF2-40B4-BE49-F238E27FC236}">
                  <a16:creationId xmlns:a16="http://schemas.microsoft.com/office/drawing/2014/main" id="{D598F804-0C72-4AEA-9B98-1F182B37A29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30698" y="1772260"/>
              <a:ext cx="2" cy="929030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de Seta Reta 44">
              <a:extLst>
                <a:ext uri="{FF2B5EF4-FFF2-40B4-BE49-F238E27FC236}">
                  <a16:creationId xmlns:a16="http://schemas.microsoft.com/office/drawing/2014/main" id="{479BBB6B-9194-404C-8746-B740F6A34B3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587986" y="1771185"/>
              <a:ext cx="2" cy="929030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de Seta Reta 45">
              <a:extLst>
                <a:ext uri="{FF2B5EF4-FFF2-40B4-BE49-F238E27FC236}">
                  <a16:creationId xmlns:a16="http://schemas.microsoft.com/office/drawing/2014/main" id="{D8DBDAC9-3F6E-41A8-8C22-8EFAABE96A1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90616" y="1838642"/>
              <a:ext cx="2" cy="929030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de Seta Reta 46">
              <a:extLst>
                <a:ext uri="{FF2B5EF4-FFF2-40B4-BE49-F238E27FC236}">
                  <a16:creationId xmlns:a16="http://schemas.microsoft.com/office/drawing/2014/main" id="{0DB81D58-8391-47F6-B225-C83A98DED18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932106" y="1772260"/>
              <a:ext cx="2" cy="929030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tângulo 48">
              <a:extLst>
                <a:ext uri="{FF2B5EF4-FFF2-40B4-BE49-F238E27FC236}">
                  <a16:creationId xmlns:a16="http://schemas.microsoft.com/office/drawing/2014/main" id="{F1B22252-E9AB-4B64-8E31-48A78A644634}"/>
                </a:ext>
              </a:extLst>
            </p:cNvPr>
            <p:cNvSpPr/>
            <p:nvPr/>
          </p:nvSpPr>
          <p:spPr>
            <a:xfrm>
              <a:off x="422412" y="832269"/>
              <a:ext cx="390461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200" dirty="0">
                  <a:solidFill>
                    <a:srgbClr val="383838"/>
                  </a:solidFill>
                  <a:latin typeface="Century Gothic" panose="020B0502020202020204" pitchFamily="34" charset="0"/>
                </a:rPr>
                <a:t>Arvore dos Objetivos Estratégicos do PAM TL</a:t>
              </a: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E9CBE15F-8C63-4297-B719-A73D170DFFD0}"/>
              </a:ext>
            </a:extLst>
          </p:cNvPr>
          <p:cNvGrpSpPr/>
          <p:nvPr/>
        </p:nvGrpSpPr>
        <p:grpSpPr>
          <a:xfrm>
            <a:off x="3310086" y="2849205"/>
            <a:ext cx="2715839" cy="2050455"/>
            <a:chOff x="3310086" y="2849205"/>
            <a:chExt cx="2715839" cy="2050455"/>
          </a:xfrm>
        </p:grpSpPr>
        <p:sp>
          <p:nvSpPr>
            <p:cNvPr id="30" name="Elipse 29"/>
            <p:cNvSpPr/>
            <p:nvPr/>
          </p:nvSpPr>
          <p:spPr>
            <a:xfrm>
              <a:off x="3310086" y="2936146"/>
              <a:ext cx="126452" cy="12876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900" dirty="0"/>
                <a:t>4</a:t>
              </a:r>
            </a:p>
          </p:txBody>
        </p:sp>
        <p:pic>
          <p:nvPicPr>
            <p:cNvPr id="50" name="Imagem 49">
              <a:extLst>
                <a:ext uri="{FF2B5EF4-FFF2-40B4-BE49-F238E27FC236}">
                  <a16:creationId xmlns:a16="http://schemas.microsoft.com/office/drawing/2014/main" id="{66F2D492-4A89-4B2F-9080-401EDD22C2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020" t="12836" r="46544" b="32644"/>
            <a:stretch/>
          </p:blipFill>
          <p:spPr>
            <a:xfrm>
              <a:off x="3417909" y="3466549"/>
              <a:ext cx="2591664" cy="1433111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54" name="CaixaDeTexto 53">
              <a:extLst>
                <a:ext uri="{FF2B5EF4-FFF2-40B4-BE49-F238E27FC236}">
                  <a16:creationId xmlns:a16="http://schemas.microsoft.com/office/drawing/2014/main" id="{7768F7CC-9042-43D1-95B0-AAEDD8AFEDA2}"/>
                </a:ext>
              </a:extLst>
            </p:cNvPr>
            <p:cNvSpPr txBox="1"/>
            <p:nvPr/>
          </p:nvSpPr>
          <p:spPr>
            <a:xfrm>
              <a:off x="3401557" y="2849205"/>
              <a:ext cx="262436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de-DE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>
                  <a:solidFill>
                    <a:srgbClr val="383838"/>
                  </a:solidFill>
                  <a:latin typeface="Century Gothic" panose="020B0502020202020204" pitchFamily="34" charset="0"/>
                </a:defRPr>
              </a:lvl1pPr>
            </a:lstStyle>
            <a:p>
              <a:r>
                <a:rPr lang="pt-BR" dirty="0"/>
                <a:t>Alinhamento do entendimento </a:t>
              </a:r>
            </a:p>
            <a:p>
              <a:r>
                <a:rPr lang="pt-BR" dirty="0"/>
                <a:t>das importâncias relativas</a:t>
              </a:r>
            </a:p>
          </p:txBody>
        </p:sp>
        <p:pic>
          <p:nvPicPr>
            <p:cNvPr id="56" name="Picture 2">
              <a:extLst>
                <a:ext uri="{FF2B5EF4-FFF2-40B4-BE49-F238E27FC236}">
                  <a16:creationId xmlns:a16="http://schemas.microsoft.com/office/drawing/2014/main" id="{61867376-5169-4DB2-93C5-D7530827C6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5592" y="3495536"/>
              <a:ext cx="360760" cy="223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2793D901-C35D-4E7A-AC50-144BA53C70D4}"/>
              </a:ext>
            </a:extLst>
          </p:cNvPr>
          <p:cNvGrpSpPr/>
          <p:nvPr/>
        </p:nvGrpSpPr>
        <p:grpSpPr>
          <a:xfrm>
            <a:off x="6381413" y="2885111"/>
            <a:ext cx="2594948" cy="2014549"/>
            <a:chOff x="6381413" y="2885111"/>
            <a:chExt cx="2594948" cy="2014549"/>
          </a:xfrm>
        </p:grpSpPr>
        <p:sp>
          <p:nvSpPr>
            <p:cNvPr id="21" name="Retângulo 20"/>
            <p:cNvSpPr/>
            <p:nvPr/>
          </p:nvSpPr>
          <p:spPr>
            <a:xfrm>
              <a:off x="6540301" y="2885111"/>
              <a:ext cx="2062679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900" dirty="0">
                  <a:solidFill>
                    <a:srgbClr val="383838"/>
                  </a:solidFill>
                  <a:latin typeface="Century Gothic" panose="020B0502020202020204" pitchFamily="34" charset="0"/>
                </a:rPr>
                <a:t>Ponderação dos </a:t>
              </a:r>
              <a:r>
                <a:rPr lang="pt-BR" sz="900" dirty="0" err="1">
                  <a:solidFill>
                    <a:srgbClr val="383838"/>
                  </a:solidFill>
                  <a:latin typeface="Century Gothic" panose="020B0502020202020204" pitchFamily="34" charset="0"/>
                </a:rPr>
                <a:t>OE´s</a:t>
              </a:r>
              <a:r>
                <a:rPr lang="pt-BR" sz="900" dirty="0">
                  <a:solidFill>
                    <a:srgbClr val="383838"/>
                  </a:solidFill>
                  <a:latin typeface="Century Gothic" panose="020B0502020202020204" pitchFamily="34" charset="0"/>
                </a:rPr>
                <a:t> do PAM-TL</a:t>
              </a:r>
            </a:p>
          </p:txBody>
        </p:sp>
        <p:pic>
          <p:nvPicPr>
            <p:cNvPr id="53" name="Imagem 52">
              <a:extLst>
                <a:ext uri="{FF2B5EF4-FFF2-40B4-BE49-F238E27FC236}">
                  <a16:creationId xmlns:a16="http://schemas.microsoft.com/office/drawing/2014/main" id="{EDA854C5-D469-4B0D-A1A6-6AC53E089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81413" y="3466549"/>
              <a:ext cx="2594948" cy="1433111"/>
            </a:xfrm>
            <a:prstGeom prst="rect">
              <a:avLst/>
            </a:prstGeom>
          </p:spPr>
        </p:pic>
        <p:pic>
          <p:nvPicPr>
            <p:cNvPr id="57" name="Picture 2">
              <a:extLst>
                <a:ext uri="{FF2B5EF4-FFF2-40B4-BE49-F238E27FC236}">
                  <a16:creationId xmlns:a16="http://schemas.microsoft.com/office/drawing/2014/main" id="{C2E99AA6-C5F6-4E35-9D54-2B256B303A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8624" y="3515066"/>
              <a:ext cx="360760" cy="223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9" name="Elipse 58">
              <a:extLst>
                <a:ext uri="{FF2B5EF4-FFF2-40B4-BE49-F238E27FC236}">
                  <a16:creationId xmlns:a16="http://schemas.microsoft.com/office/drawing/2014/main" id="{0A2A0FBF-9690-46B9-A118-36ECDB65CCC1}"/>
                </a:ext>
              </a:extLst>
            </p:cNvPr>
            <p:cNvSpPr/>
            <p:nvPr/>
          </p:nvSpPr>
          <p:spPr>
            <a:xfrm>
              <a:off x="6413849" y="2926956"/>
              <a:ext cx="126452" cy="12876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900" dirty="0"/>
                <a:t>5</a:t>
              </a:r>
            </a:p>
          </p:txBody>
        </p:sp>
        <p:sp>
          <p:nvSpPr>
            <p:cNvPr id="60" name="Retângulo 59">
              <a:extLst>
                <a:ext uri="{FF2B5EF4-FFF2-40B4-BE49-F238E27FC236}">
                  <a16:creationId xmlns:a16="http://schemas.microsoft.com/office/drawing/2014/main" id="{38141F7F-40F5-4C61-B52A-62F7887C791E}"/>
                </a:ext>
              </a:extLst>
            </p:cNvPr>
            <p:cNvSpPr/>
            <p:nvPr/>
          </p:nvSpPr>
          <p:spPr>
            <a:xfrm>
              <a:off x="6884409" y="3493293"/>
              <a:ext cx="2062679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pt-BR" sz="900" dirty="0">
                  <a:solidFill>
                    <a:srgbClr val="383838"/>
                  </a:solidFill>
                  <a:latin typeface="Century Gothic" panose="020B0502020202020204" pitchFamily="34" charset="0"/>
                </a:rPr>
                <a:t>Ponderação dos </a:t>
              </a:r>
              <a:r>
                <a:rPr lang="pt-BR" sz="900" dirty="0" err="1">
                  <a:solidFill>
                    <a:srgbClr val="383838"/>
                  </a:solidFill>
                  <a:latin typeface="Century Gothic" panose="020B0502020202020204" pitchFamily="34" charset="0"/>
                </a:rPr>
                <a:t>OE´s</a:t>
              </a:r>
              <a:r>
                <a:rPr lang="pt-BR" sz="900" dirty="0">
                  <a:solidFill>
                    <a:srgbClr val="383838"/>
                  </a:solidFill>
                  <a:latin typeface="Century Gothic" panose="020B0502020202020204" pitchFamily="34" charset="0"/>
                </a:rPr>
                <a:t> do PAM-TL</a:t>
              </a:r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54F4C426-BCDB-496A-8142-99C24A64567B}"/>
              </a:ext>
            </a:extLst>
          </p:cNvPr>
          <p:cNvGrpSpPr/>
          <p:nvPr/>
        </p:nvGrpSpPr>
        <p:grpSpPr>
          <a:xfrm>
            <a:off x="4626454" y="861259"/>
            <a:ext cx="4128926" cy="1900560"/>
            <a:chOff x="4626454" y="861259"/>
            <a:chExt cx="4128926" cy="1900560"/>
          </a:xfrm>
        </p:grpSpPr>
        <p:grpSp>
          <p:nvGrpSpPr>
            <p:cNvPr id="3" name="Agrupar 2">
              <a:extLst>
                <a:ext uri="{FF2B5EF4-FFF2-40B4-BE49-F238E27FC236}">
                  <a16:creationId xmlns:a16="http://schemas.microsoft.com/office/drawing/2014/main" id="{91BD8DCA-6191-441E-BD26-2E2DA939A78B}"/>
                </a:ext>
              </a:extLst>
            </p:cNvPr>
            <p:cNvGrpSpPr/>
            <p:nvPr/>
          </p:nvGrpSpPr>
          <p:grpSpPr>
            <a:xfrm>
              <a:off x="4626454" y="861259"/>
              <a:ext cx="4128926" cy="1900560"/>
              <a:chOff x="4626454" y="861259"/>
              <a:chExt cx="4128926" cy="1900560"/>
            </a:xfrm>
          </p:grpSpPr>
          <p:sp>
            <p:nvSpPr>
              <p:cNvPr id="6" name="Retângulo 5"/>
              <p:cNvSpPr/>
              <p:nvPr/>
            </p:nvSpPr>
            <p:spPr>
              <a:xfrm>
                <a:off x="4698180" y="861259"/>
                <a:ext cx="4057200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200" dirty="0">
                    <a:solidFill>
                      <a:srgbClr val="383838"/>
                    </a:solidFill>
                    <a:latin typeface="Century Gothic" panose="020B0502020202020204" pitchFamily="34" charset="0"/>
                  </a:rPr>
                  <a:t>Opiniões sobre a importância relativa dos </a:t>
                </a:r>
                <a:r>
                  <a:rPr lang="pt-BR" sz="1200" dirty="0" err="1">
                    <a:solidFill>
                      <a:srgbClr val="383838"/>
                    </a:solidFill>
                    <a:latin typeface="Century Gothic" panose="020B0502020202020204" pitchFamily="34" charset="0"/>
                  </a:rPr>
                  <a:t>OE´s</a:t>
                </a:r>
                <a:endParaRPr lang="pt-BR" sz="1200" dirty="0">
                  <a:solidFill>
                    <a:srgbClr val="383838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8" name="Elipse 27"/>
              <p:cNvSpPr/>
              <p:nvPr/>
            </p:nvSpPr>
            <p:spPr>
              <a:xfrm>
                <a:off x="4626454" y="912197"/>
                <a:ext cx="126452" cy="12876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900" dirty="0"/>
                  <a:t>2</a:t>
                </a:r>
              </a:p>
            </p:txBody>
          </p:sp>
          <p:pic>
            <p:nvPicPr>
              <p:cNvPr id="9" name="Imagem 8">
                <a:extLst>
                  <a:ext uri="{FF2B5EF4-FFF2-40B4-BE49-F238E27FC236}">
                    <a16:creationId xmlns:a16="http://schemas.microsoft.com/office/drawing/2014/main" id="{A8A2DCF0-5649-4096-93D2-4BDCA749C0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11527" y="1116888"/>
                <a:ext cx="3257549" cy="1644931"/>
              </a:xfrm>
              <a:prstGeom prst="rect">
                <a:avLst/>
              </a:prstGeom>
              <a:ln>
                <a:solidFill>
                  <a:srgbClr val="0070C0"/>
                </a:solidFill>
              </a:ln>
            </p:spPr>
          </p:pic>
        </p:grpSp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03C8F82C-4AC4-48A7-A28D-B576F0AF6BEC}"/>
                </a:ext>
              </a:extLst>
            </p:cNvPr>
            <p:cNvSpPr txBox="1"/>
            <p:nvPr/>
          </p:nvSpPr>
          <p:spPr>
            <a:xfrm>
              <a:off x="7431386" y="1141290"/>
              <a:ext cx="687228" cy="43088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dirty="0">
                  <a:solidFill>
                    <a:schemeClr val="bg1">
                      <a:lumMod val="50000"/>
                    </a:schemeClr>
                  </a:solidFill>
                </a:rPr>
                <a:t>Voto na ficha</a:t>
              </a:r>
            </a:p>
          </p:txBody>
        </p:sp>
      </p:grp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1A43479B-E666-463B-A3D0-15BE0335C0BF}"/>
              </a:ext>
            </a:extLst>
          </p:cNvPr>
          <p:cNvGrpSpPr/>
          <p:nvPr/>
        </p:nvGrpSpPr>
        <p:grpSpPr>
          <a:xfrm>
            <a:off x="59356" y="2849205"/>
            <a:ext cx="3215701" cy="2050454"/>
            <a:chOff x="59356" y="2849205"/>
            <a:chExt cx="3215701" cy="2050454"/>
          </a:xfrm>
        </p:grpSpPr>
        <p:grpSp>
          <p:nvGrpSpPr>
            <p:cNvPr id="4" name="Agrupar 3">
              <a:extLst>
                <a:ext uri="{FF2B5EF4-FFF2-40B4-BE49-F238E27FC236}">
                  <a16:creationId xmlns:a16="http://schemas.microsoft.com/office/drawing/2014/main" id="{8A0FEBE7-7ED9-428E-865D-AF78C09716F3}"/>
                </a:ext>
              </a:extLst>
            </p:cNvPr>
            <p:cNvGrpSpPr/>
            <p:nvPr/>
          </p:nvGrpSpPr>
          <p:grpSpPr>
            <a:xfrm>
              <a:off x="59356" y="2849205"/>
              <a:ext cx="3215701" cy="2050454"/>
              <a:chOff x="59356" y="2849205"/>
              <a:chExt cx="3215701" cy="2050454"/>
            </a:xfrm>
          </p:grpSpPr>
          <p:sp>
            <p:nvSpPr>
              <p:cNvPr id="5" name="CaixaDeTexto 4"/>
              <p:cNvSpPr txBox="1"/>
              <p:nvPr/>
            </p:nvSpPr>
            <p:spPr>
              <a:xfrm>
                <a:off x="152731" y="2849205"/>
                <a:ext cx="3122326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de-DE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sz="1200">
                    <a:solidFill>
                      <a:srgbClr val="383838"/>
                    </a:solidFill>
                    <a:latin typeface="Century Gothic" panose="020B0502020202020204" pitchFamily="34" charset="0"/>
                  </a:defRPr>
                </a:lvl1pPr>
              </a:lstStyle>
              <a:p>
                <a:r>
                  <a:rPr lang="pt-BR" sz="1100" dirty="0"/>
                  <a:t>Como votar - escolha o OE mais </a:t>
                </a:r>
              </a:p>
              <a:p>
                <a:r>
                  <a:rPr lang="pt-BR" sz="1100" dirty="0"/>
                  <a:t>importante e sua intensidade por meio de uma escala verbal</a:t>
                </a:r>
              </a:p>
            </p:txBody>
          </p:sp>
          <p:sp>
            <p:nvSpPr>
              <p:cNvPr id="29" name="Elipse 28"/>
              <p:cNvSpPr/>
              <p:nvPr/>
            </p:nvSpPr>
            <p:spPr>
              <a:xfrm>
                <a:off x="59356" y="2936146"/>
                <a:ext cx="126452" cy="12876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900" dirty="0"/>
                  <a:t>3</a:t>
                </a:r>
              </a:p>
            </p:txBody>
          </p:sp>
          <p:pic>
            <p:nvPicPr>
              <p:cNvPr id="51" name="Imagem 50">
                <a:extLst>
                  <a:ext uri="{FF2B5EF4-FFF2-40B4-BE49-F238E27FC236}">
                    <a16:creationId xmlns:a16="http://schemas.microsoft.com/office/drawing/2014/main" id="{0445D90F-C61C-4FFD-9C10-1F675D7B9B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42632" y="3466548"/>
                <a:ext cx="2811858" cy="1433111"/>
              </a:xfrm>
              <a:prstGeom prst="rect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</p:pic>
          <p:pic>
            <p:nvPicPr>
              <p:cNvPr id="4098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9971" y="3514420"/>
                <a:ext cx="360760" cy="2238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5" name="CaixaDeTexto 34">
              <a:extLst>
                <a:ext uri="{FF2B5EF4-FFF2-40B4-BE49-F238E27FC236}">
                  <a16:creationId xmlns:a16="http://schemas.microsoft.com/office/drawing/2014/main" id="{C4BD2053-8016-4A68-BD4A-82409CD49814}"/>
                </a:ext>
              </a:extLst>
            </p:cNvPr>
            <p:cNvSpPr txBox="1"/>
            <p:nvPr/>
          </p:nvSpPr>
          <p:spPr>
            <a:xfrm>
              <a:off x="2430779" y="3466549"/>
              <a:ext cx="615289" cy="36933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900" dirty="0">
                  <a:solidFill>
                    <a:schemeClr val="bg1">
                      <a:lumMod val="50000"/>
                    </a:schemeClr>
                  </a:solidFill>
                </a:rPr>
                <a:t>Voto no sistema</a:t>
              </a:r>
            </a:p>
          </p:txBody>
        </p:sp>
      </p:grp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224F801A-E2CE-4AD6-9473-51F05C6DD7DB}"/>
              </a:ext>
            </a:extLst>
          </p:cNvPr>
          <p:cNvSpPr txBox="1"/>
          <p:nvPr/>
        </p:nvSpPr>
        <p:spPr>
          <a:xfrm>
            <a:off x="3889466" y="2059505"/>
            <a:ext cx="920009" cy="57708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1050" dirty="0"/>
              <a:t>Software </a:t>
            </a:r>
            <a:r>
              <a:rPr lang="pt-BR" sz="1050" dirty="0" err="1"/>
              <a:t>Transparent</a:t>
            </a:r>
            <a:r>
              <a:rPr lang="pt-BR" sz="1050" dirty="0"/>
              <a:t> </a:t>
            </a:r>
            <a:r>
              <a:rPr lang="pt-BR" sz="1050" dirty="0" err="1"/>
              <a:t>Choice</a:t>
            </a:r>
            <a:endParaRPr lang="pt-BR" sz="1050" dirty="0"/>
          </a:p>
        </p:txBody>
      </p:sp>
      <p:cxnSp>
        <p:nvCxnSpPr>
          <p:cNvPr id="15" name="Conector: Angulado 14">
            <a:extLst>
              <a:ext uri="{FF2B5EF4-FFF2-40B4-BE49-F238E27FC236}">
                <a16:creationId xmlns:a16="http://schemas.microsoft.com/office/drawing/2014/main" id="{C07BCB0C-7513-437F-8570-0B822E2C6946}"/>
              </a:ext>
            </a:extLst>
          </p:cNvPr>
          <p:cNvCxnSpPr>
            <a:stCxn id="13" idx="0"/>
            <a:endCxn id="9" idx="1"/>
          </p:cNvCxnSpPr>
          <p:nvPr/>
        </p:nvCxnSpPr>
        <p:spPr>
          <a:xfrm rot="5400000" flipH="1" flipV="1">
            <a:off x="4570424" y="1718402"/>
            <a:ext cx="120151" cy="5620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360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/>
          <p:cNvSpPr/>
          <p:nvPr/>
        </p:nvSpPr>
        <p:spPr>
          <a:xfrm>
            <a:off x="814040" y="467342"/>
            <a:ext cx="4572000" cy="7309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28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Myriad Pro" charset="0"/>
                <a:ea typeface="Myriad Pro" charset="0"/>
                <a:cs typeface="Myriad Pro" charset="0"/>
              </a:rPr>
              <a:t>Obrigado</a:t>
            </a:r>
            <a:b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</a:br>
            <a:endParaRPr lang="pt-BR" dirty="0">
              <a:solidFill>
                <a:schemeClr val="tx1">
                  <a:lumMod val="65000"/>
                  <a:lumOff val="35000"/>
                </a:schemeClr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743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9C3224F3-302E-42DD-95C7-9812BB353CB0}"/>
              </a:ext>
            </a:extLst>
          </p:cNvPr>
          <p:cNvSpPr/>
          <p:nvPr/>
        </p:nvSpPr>
        <p:spPr>
          <a:xfrm>
            <a:off x="4007007" y="2629475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Apresentação </a:t>
            </a:r>
            <a:b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</a:br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das atividades do dia</a:t>
            </a:r>
            <a:b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</a:br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Roberto Gentilezza / Consórcio PRO-TL</a:t>
            </a:r>
            <a:endParaRPr lang="pt-BR" sz="2400" dirty="0">
              <a:solidFill>
                <a:schemeClr val="tx1">
                  <a:lumMod val="50000"/>
                  <a:lumOff val="50000"/>
                </a:schemeClr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3782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9C3224F3-302E-42DD-95C7-9812BB353CB0}"/>
              </a:ext>
            </a:extLst>
          </p:cNvPr>
          <p:cNvSpPr/>
          <p:nvPr/>
        </p:nvSpPr>
        <p:spPr>
          <a:xfrm>
            <a:off x="4007007" y="2629475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Conclusões e </a:t>
            </a:r>
            <a:b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</a:br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Encerramento</a:t>
            </a:r>
            <a:b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</a:br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Roberto * (</a:t>
            </a:r>
            <a:r>
              <a:rPr lang="pt-BR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Camanho</a:t>
            </a:r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 + Gentilezza)</a:t>
            </a:r>
            <a:endParaRPr lang="pt-BR" sz="2400" dirty="0">
              <a:solidFill>
                <a:schemeClr val="tx1">
                  <a:lumMod val="50000"/>
                  <a:lumOff val="50000"/>
                </a:schemeClr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5074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/>
          <p:cNvSpPr/>
          <p:nvPr/>
        </p:nvSpPr>
        <p:spPr>
          <a:xfrm>
            <a:off x="814040" y="467342"/>
            <a:ext cx="4572000" cy="7309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28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Myriad Pro" charset="0"/>
                <a:ea typeface="Myriad Pro" charset="0"/>
                <a:cs typeface="Myriad Pro" charset="0"/>
              </a:rPr>
              <a:t>Obrigado</a:t>
            </a:r>
            <a:b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</a:br>
            <a:endParaRPr lang="pt-BR" dirty="0">
              <a:solidFill>
                <a:schemeClr val="tx1">
                  <a:lumMod val="65000"/>
                  <a:lumOff val="35000"/>
                </a:schemeClr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5625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9C3224F3-302E-42DD-95C7-9812BB353CB0}"/>
              </a:ext>
            </a:extLst>
          </p:cNvPr>
          <p:cNvSpPr/>
          <p:nvPr/>
        </p:nvSpPr>
        <p:spPr>
          <a:xfrm>
            <a:off x="4007007" y="2629475"/>
            <a:ext cx="4572000" cy="187743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Dinâmica de alinhamento </a:t>
            </a:r>
            <a:b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</a:br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e ponderação dos </a:t>
            </a:r>
            <a:b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</a:br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OE do PAM-TL </a:t>
            </a:r>
            <a:b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</a:br>
            <a:endParaRPr lang="pt-BR" sz="1600" dirty="0">
              <a:solidFill>
                <a:schemeClr val="tx1">
                  <a:lumMod val="50000"/>
                  <a:lumOff val="50000"/>
                </a:schemeClr>
              </a:solidFill>
              <a:latin typeface="Myriad Pro" charset="0"/>
              <a:ea typeface="Myriad Pro" charset="0"/>
              <a:cs typeface="Myriad Pro" charset="0"/>
            </a:endParaRPr>
          </a:p>
          <a:p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Ficha de coleta dos votos dos convidados</a:t>
            </a:r>
          </a:p>
          <a:p>
            <a:r>
              <a:rPr lang="pt-BR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Favor preencher com os seus votos e identificar as folhas</a:t>
            </a:r>
            <a:endParaRPr lang="pt-BR" sz="1050" dirty="0">
              <a:solidFill>
                <a:schemeClr val="tx1">
                  <a:lumMod val="50000"/>
                  <a:lumOff val="50000"/>
                </a:schemeClr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7904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48436A00-7986-4402-A87E-FF0B1D1E4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9C46C4C-1F4D-514D-80F2-F835B5D0FD41}" type="slidenum">
              <a:rPr lang="pt-BR" smtClean="0"/>
              <a:pPr algn="ctr"/>
              <a:t>23</a:t>
            </a:fld>
            <a:endParaRPr lang="pt-BR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D288049D-E983-4D57-8867-1D1B0D18B971}"/>
              </a:ext>
            </a:extLst>
          </p:cNvPr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Anote a sua votação da comparação aos pares da </a:t>
            </a:r>
            <a:r>
              <a:rPr lang="pt-BR" sz="2000" b="1" dirty="0" err="1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OE´s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DF8B0C9-866F-4A59-8D19-191ADB7FD35C}"/>
              </a:ext>
            </a:extLst>
          </p:cNvPr>
          <p:cNvSpPr txBox="1"/>
          <p:nvPr/>
        </p:nvSpPr>
        <p:spPr>
          <a:xfrm>
            <a:off x="64564" y="4896422"/>
            <a:ext cx="86866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/>
              <a:t>Nome do convidado:______________________________________________________________</a:t>
            </a:r>
          </a:p>
        </p:txBody>
      </p:sp>
      <p:pic>
        <p:nvPicPr>
          <p:cNvPr id="46" name="Imagem 45">
            <a:extLst>
              <a:ext uri="{FF2B5EF4-FFF2-40B4-BE49-F238E27FC236}">
                <a16:creationId xmlns:a16="http://schemas.microsoft.com/office/drawing/2014/main" id="{BF6C9A2D-4072-43FB-904A-DEBB3546F7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63755" y="5481228"/>
            <a:ext cx="6553768" cy="658425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CAAEF398-A8A4-40C9-B786-4AE551A96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465" y="5481228"/>
            <a:ext cx="810838" cy="664522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2C52E4E7-24BD-4EF3-8BDA-23BB2DD48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5756" y="5481228"/>
            <a:ext cx="6553768" cy="701101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E11C3B27-A7F7-4473-89C8-27619902C9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22" y="2278196"/>
            <a:ext cx="8805756" cy="457200"/>
          </a:xfrm>
          <a:prstGeom prst="rect">
            <a:avLst/>
          </a:prstGeom>
        </p:spPr>
      </p:pic>
      <p:pic>
        <p:nvPicPr>
          <p:cNvPr id="50" name="Imagem 49">
            <a:extLst>
              <a:ext uri="{FF2B5EF4-FFF2-40B4-BE49-F238E27FC236}">
                <a16:creationId xmlns:a16="http://schemas.microsoft.com/office/drawing/2014/main" id="{EA7ADB7E-AC40-4F8C-8494-899A931A2A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73693"/>
            <a:ext cx="9144000" cy="133956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9B61D0ED-9339-40EF-AD21-4FF511642D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22" y="4241663"/>
            <a:ext cx="8805756" cy="457200"/>
          </a:xfrm>
          <a:prstGeom prst="rect">
            <a:avLst/>
          </a:prstGeom>
        </p:spPr>
      </p:pic>
      <p:pic>
        <p:nvPicPr>
          <p:cNvPr id="52" name="Imagem 51">
            <a:extLst>
              <a:ext uri="{FF2B5EF4-FFF2-40B4-BE49-F238E27FC236}">
                <a16:creationId xmlns:a16="http://schemas.microsoft.com/office/drawing/2014/main" id="{9811AF05-D3FF-4677-B1B2-018E2FFE51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838917"/>
            <a:ext cx="9144000" cy="131221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DCBBE6E6-01DE-4B62-9489-1B7E198F58E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9122" y="897361"/>
            <a:ext cx="1147061" cy="745030"/>
          </a:xfrm>
          <a:prstGeom prst="rect">
            <a:avLst/>
          </a:prstGeom>
        </p:spPr>
      </p:pic>
      <p:sp>
        <p:nvSpPr>
          <p:cNvPr id="54" name="Seta: para Baixo 53">
            <a:extLst>
              <a:ext uri="{FF2B5EF4-FFF2-40B4-BE49-F238E27FC236}">
                <a16:creationId xmlns:a16="http://schemas.microsoft.com/office/drawing/2014/main" id="{B964EF8A-C269-43DD-B2C6-6E2BF0B4FFE2}"/>
              </a:ext>
            </a:extLst>
          </p:cNvPr>
          <p:cNvSpPr/>
          <p:nvPr/>
        </p:nvSpPr>
        <p:spPr>
          <a:xfrm>
            <a:off x="207957" y="936398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5" name="Seta: para Baixo 54">
            <a:extLst>
              <a:ext uri="{FF2B5EF4-FFF2-40B4-BE49-F238E27FC236}">
                <a16:creationId xmlns:a16="http://schemas.microsoft.com/office/drawing/2014/main" id="{DC2F73FF-B68C-4C5F-82C0-BB86B5B2C3EA}"/>
              </a:ext>
            </a:extLst>
          </p:cNvPr>
          <p:cNvSpPr/>
          <p:nvPr/>
        </p:nvSpPr>
        <p:spPr>
          <a:xfrm>
            <a:off x="1084257" y="936397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6" name="Imagem 55">
            <a:extLst>
              <a:ext uri="{FF2B5EF4-FFF2-40B4-BE49-F238E27FC236}">
                <a16:creationId xmlns:a16="http://schemas.microsoft.com/office/drawing/2014/main" id="{84FDE9C1-F202-43CB-AF29-F622C0FD17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8613" y="2878385"/>
            <a:ext cx="1147061" cy="745030"/>
          </a:xfrm>
          <a:prstGeom prst="rect">
            <a:avLst/>
          </a:prstGeom>
        </p:spPr>
      </p:pic>
      <p:sp>
        <p:nvSpPr>
          <p:cNvPr id="57" name="Seta: para Baixo 56">
            <a:extLst>
              <a:ext uri="{FF2B5EF4-FFF2-40B4-BE49-F238E27FC236}">
                <a16:creationId xmlns:a16="http://schemas.microsoft.com/office/drawing/2014/main" id="{68F34A99-2791-4335-891C-68F95526D591}"/>
              </a:ext>
            </a:extLst>
          </p:cNvPr>
          <p:cNvSpPr/>
          <p:nvPr/>
        </p:nvSpPr>
        <p:spPr>
          <a:xfrm>
            <a:off x="257448" y="2917421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8" name="Seta: para Baixo 57">
            <a:extLst>
              <a:ext uri="{FF2B5EF4-FFF2-40B4-BE49-F238E27FC236}">
                <a16:creationId xmlns:a16="http://schemas.microsoft.com/office/drawing/2014/main" id="{69DA3481-28A9-43B5-A735-2B9772777C49}"/>
              </a:ext>
            </a:extLst>
          </p:cNvPr>
          <p:cNvSpPr/>
          <p:nvPr/>
        </p:nvSpPr>
        <p:spPr>
          <a:xfrm>
            <a:off x="851808" y="2917421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94768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48436A00-7986-4402-A87E-FF0B1D1E4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9C46C4C-1F4D-514D-80F2-F835B5D0FD41}" type="slidenum">
              <a:rPr lang="pt-BR" smtClean="0"/>
              <a:pPr algn="ctr"/>
              <a:t>24</a:t>
            </a:fld>
            <a:endParaRPr lang="pt-BR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D288049D-E983-4D57-8867-1D1B0D18B971}"/>
              </a:ext>
            </a:extLst>
          </p:cNvPr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Anote a sua votação da comparação aos pares da </a:t>
            </a:r>
            <a:r>
              <a:rPr lang="pt-BR" sz="2000" b="1" dirty="0" err="1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OE´s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DF8B0C9-866F-4A59-8D19-191ADB7FD35C}"/>
              </a:ext>
            </a:extLst>
          </p:cNvPr>
          <p:cNvSpPr txBox="1"/>
          <p:nvPr/>
        </p:nvSpPr>
        <p:spPr>
          <a:xfrm>
            <a:off x="64564" y="4896422"/>
            <a:ext cx="86866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/>
              <a:t>Nome do convidado:______________________________________________________________</a:t>
            </a:r>
          </a:p>
        </p:txBody>
      </p:sp>
      <p:pic>
        <p:nvPicPr>
          <p:cNvPr id="46" name="Imagem 45">
            <a:extLst>
              <a:ext uri="{FF2B5EF4-FFF2-40B4-BE49-F238E27FC236}">
                <a16:creationId xmlns:a16="http://schemas.microsoft.com/office/drawing/2014/main" id="{BF6C9A2D-4072-43FB-904A-DEBB3546F7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63755" y="5481228"/>
            <a:ext cx="6553768" cy="658425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CAAEF398-A8A4-40C9-B786-4AE551A96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465" y="5481228"/>
            <a:ext cx="810838" cy="664522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2C52E4E7-24BD-4EF3-8BDA-23BB2DD48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5756" y="5481228"/>
            <a:ext cx="6553768" cy="701101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E11C3B27-A7F7-4473-89C8-27619902C9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22" y="2278196"/>
            <a:ext cx="8805756" cy="457200"/>
          </a:xfrm>
          <a:prstGeom prst="rect">
            <a:avLst/>
          </a:prstGeom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9B61D0ED-9339-40EF-AD21-4FF511642D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22" y="4241663"/>
            <a:ext cx="8805756" cy="4572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2AC6D9A-85A5-4F5D-AD06-CB60FF25AE3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963" b="2963"/>
          <a:stretch/>
        </p:blipFill>
        <p:spPr>
          <a:xfrm>
            <a:off x="0" y="946804"/>
            <a:ext cx="9144000" cy="1268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E7458F16-6D71-425C-8CC8-7592522197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827667"/>
            <a:ext cx="9144000" cy="132172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2AC0A717-E872-4ECE-A713-1A3F76AA7F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8613" y="2878385"/>
            <a:ext cx="1147061" cy="745030"/>
          </a:xfrm>
          <a:prstGeom prst="rect">
            <a:avLst/>
          </a:prstGeom>
        </p:spPr>
      </p:pic>
      <p:sp>
        <p:nvSpPr>
          <p:cNvPr id="15" name="Seta: para Baixo 14">
            <a:extLst>
              <a:ext uri="{FF2B5EF4-FFF2-40B4-BE49-F238E27FC236}">
                <a16:creationId xmlns:a16="http://schemas.microsoft.com/office/drawing/2014/main" id="{98E885E2-362F-44F9-AECC-74D17643DB2E}"/>
              </a:ext>
            </a:extLst>
          </p:cNvPr>
          <p:cNvSpPr/>
          <p:nvPr/>
        </p:nvSpPr>
        <p:spPr>
          <a:xfrm>
            <a:off x="1110888" y="2917421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Seta: para Baixo 15">
            <a:extLst>
              <a:ext uri="{FF2B5EF4-FFF2-40B4-BE49-F238E27FC236}">
                <a16:creationId xmlns:a16="http://schemas.microsoft.com/office/drawing/2014/main" id="{D2B21B64-789A-4F30-8981-833E6D630CFC}"/>
              </a:ext>
            </a:extLst>
          </p:cNvPr>
          <p:cNvSpPr/>
          <p:nvPr/>
        </p:nvSpPr>
        <p:spPr>
          <a:xfrm>
            <a:off x="851808" y="2917421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6928D4BB-C9DE-4F7D-B764-2903C0E9B25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6233" y="965765"/>
            <a:ext cx="1147061" cy="745030"/>
          </a:xfrm>
          <a:prstGeom prst="rect">
            <a:avLst/>
          </a:prstGeom>
        </p:spPr>
      </p:pic>
      <p:sp>
        <p:nvSpPr>
          <p:cNvPr id="18" name="Seta: para Baixo 17">
            <a:extLst>
              <a:ext uri="{FF2B5EF4-FFF2-40B4-BE49-F238E27FC236}">
                <a16:creationId xmlns:a16="http://schemas.microsoft.com/office/drawing/2014/main" id="{B8059786-0BB1-4933-9461-1BE4A63BD1C8}"/>
              </a:ext>
            </a:extLst>
          </p:cNvPr>
          <p:cNvSpPr/>
          <p:nvPr/>
        </p:nvSpPr>
        <p:spPr>
          <a:xfrm>
            <a:off x="265068" y="1004801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Seta: para Baixo 18">
            <a:extLst>
              <a:ext uri="{FF2B5EF4-FFF2-40B4-BE49-F238E27FC236}">
                <a16:creationId xmlns:a16="http://schemas.microsoft.com/office/drawing/2014/main" id="{EE7C1BED-3525-4B7F-9E93-CBDA449DB8F9}"/>
              </a:ext>
            </a:extLst>
          </p:cNvPr>
          <p:cNvSpPr/>
          <p:nvPr/>
        </p:nvSpPr>
        <p:spPr>
          <a:xfrm>
            <a:off x="470808" y="1004801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123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48436A00-7986-4402-A87E-FF0B1D1E4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9C46C4C-1F4D-514D-80F2-F835B5D0FD41}" type="slidenum">
              <a:rPr lang="pt-BR" smtClean="0"/>
              <a:pPr algn="ctr"/>
              <a:t>25</a:t>
            </a:fld>
            <a:endParaRPr lang="pt-BR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D288049D-E983-4D57-8867-1D1B0D18B971}"/>
              </a:ext>
            </a:extLst>
          </p:cNvPr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Anote a sua votação da comparação aos pares da </a:t>
            </a:r>
            <a:r>
              <a:rPr lang="pt-BR" sz="2000" b="1" dirty="0" err="1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OE´s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DF8B0C9-866F-4A59-8D19-191ADB7FD35C}"/>
              </a:ext>
            </a:extLst>
          </p:cNvPr>
          <p:cNvSpPr txBox="1"/>
          <p:nvPr/>
        </p:nvSpPr>
        <p:spPr>
          <a:xfrm>
            <a:off x="64564" y="4896422"/>
            <a:ext cx="86866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/>
              <a:t>Nome do convidado:______________________________________________________________</a:t>
            </a:r>
          </a:p>
        </p:txBody>
      </p:sp>
      <p:pic>
        <p:nvPicPr>
          <p:cNvPr id="46" name="Imagem 45">
            <a:extLst>
              <a:ext uri="{FF2B5EF4-FFF2-40B4-BE49-F238E27FC236}">
                <a16:creationId xmlns:a16="http://schemas.microsoft.com/office/drawing/2014/main" id="{BF6C9A2D-4072-43FB-904A-DEBB3546F7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63755" y="5481228"/>
            <a:ext cx="6553768" cy="658425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CAAEF398-A8A4-40C9-B786-4AE551A96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465" y="5481228"/>
            <a:ext cx="810838" cy="664522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2C52E4E7-24BD-4EF3-8BDA-23BB2DD48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5756" y="5481228"/>
            <a:ext cx="6553768" cy="701101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E11C3B27-A7F7-4473-89C8-27619902C9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627" y="2278196"/>
            <a:ext cx="8805756" cy="457200"/>
          </a:xfrm>
          <a:prstGeom prst="rect">
            <a:avLst/>
          </a:prstGeom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9B61D0ED-9339-40EF-AD21-4FF511642D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627" y="4241663"/>
            <a:ext cx="8805756" cy="4572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CB574242-EFC9-4CEA-B91C-93D28F110C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5" y="895894"/>
            <a:ext cx="9144000" cy="133956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ECF9754B-83AD-41AB-8054-2AC1DBD4DA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05" y="2864859"/>
            <a:ext cx="9144000" cy="131341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A90EF54E-F314-4885-854A-E0871A2FAD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8613" y="2878385"/>
            <a:ext cx="1147061" cy="745030"/>
          </a:xfrm>
          <a:prstGeom prst="rect">
            <a:avLst/>
          </a:prstGeom>
        </p:spPr>
      </p:pic>
      <p:sp>
        <p:nvSpPr>
          <p:cNvPr id="15" name="Seta: para Baixo 14">
            <a:extLst>
              <a:ext uri="{FF2B5EF4-FFF2-40B4-BE49-F238E27FC236}">
                <a16:creationId xmlns:a16="http://schemas.microsoft.com/office/drawing/2014/main" id="{AD40DACE-53C5-4D72-AF62-D64EED0AC40F}"/>
              </a:ext>
            </a:extLst>
          </p:cNvPr>
          <p:cNvSpPr/>
          <p:nvPr/>
        </p:nvSpPr>
        <p:spPr>
          <a:xfrm>
            <a:off x="486048" y="2917421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Seta: para Baixo 15">
            <a:extLst>
              <a:ext uri="{FF2B5EF4-FFF2-40B4-BE49-F238E27FC236}">
                <a16:creationId xmlns:a16="http://schemas.microsoft.com/office/drawing/2014/main" id="{19E7B9AC-DD3D-4A90-AFED-911DE9F960EB}"/>
              </a:ext>
            </a:extLst>
          </p:cNvPr>
          <p:cNvSpPr/>
          <p:nvPr/>
        </p:nvSpPr>
        <p:spPr>
          <a:xfrm>
            <a:off x="851808" y="2917421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4187EF0C-123B-404D-8A88-7353EB1F5D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1953" y="927665"/>
            <a:ext cx="1147061" cy="745030"/>
          </a:xfrm>
          <a:prstGeom prst="rect">
            <a:avLst/>
          </a:prstGeom>
        </p:spPr>
      </p:pic>
      <p:sp>
        <p:nvSpPr>
          <p:cNvPr id="18" name="Seta: para Baixo 17">
            <a:extLst>
              <a:ext uri="{FF2B5EF4-FFF2-40B4-BE49-F238E27FC236}">
                <a16:creationId xmlns:a16="http://schemas.microsoft.com/office/drawing/2014/main" id="{A96B011A-8DD8-47DA-A26C-7CD1B6BC45A3}"/>
              </a:ext>
            </a:extLst>
          </p:cNvPr>
          <p:cNvSpPr/>
          <p:nvPr/>
        </p:nvSpPr>
        <p:spPr>
          <a:xfrm>
            <a:off x="524148" y="966701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Seta: para Baixo 18">
            <a:extLst>
              <a:ext uri="{FF2B5EF4-FFF2-40B4-BE49-F238E27FC236}">
                <a16:creationId xmlns:a16="http://schemas.microsoft.com/office/drawing/2014/main" id="{69E8843E-242C-46EC-8DA0-68EA82D463C9}"/>
              </a:ext>
            </a:extLst>
          </p:cNvPr>
          <p:cNvSpPr/>
          <p:nvPr/>
        </p:nvSpPr>
        <p:spPr>
          <a:xfrm>
            <a:off x="1164228" y="966701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81935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48436A00-7986-4402-A87E-FF0B1D1E4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9C46C4C-1F4D-514D-80F2-F835B5D0FD41}" type="slidenum">
              <a:rPr lang="pt-BR" smtClean="0"/>
              <a:pPr algn="ctr"/>
              <a:t>26</a:t>
            </a:fld>
            <a:endParaRPr lang="pt-BR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D288049D-E983-4D57-8867-1D1B0D18B971}"/>
              </a:ext>
            </a:extLst>
          </p:cNvPr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Anote a sua votação da comparação aos pares da </a:t>
            </a:r>
            <a:r>
              <a:rPr lang="pt-BR" sz="2000" b="1" dirty="0" err="1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OE´s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DF8B0C9-866F-4A59-8D19-191ADB7FD35C}"/>
              </a:ext>
            </a:extLst>
          </p:cNvPr>
          <p:cNvSpPr txBox="1"/>
          <p:nvPr/>
        </p:nvSpPr>
        <p:spPr>
          <a:xfrm>
            <a:off x="64564" y="4896422"/>
            <a:ext cx="86866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/>
              <a:t>Nome do convidado:______________________________________________________________</a:t>
            </a:r>
          </a:p>
        </p:txBody>
      </p:sp>
      <p:pic>
        <p:nvPicPr>
          <p:cNvPr id="46" name="Imagem 45">
            <a:extLst>
              <a:ext uri="{FF2B5EF4-FFF2-40B4-BE49-F238E27FC236}">
                <a16:creationId xmlns:a16="http://schemas.microsoft.com/office/drawing/2014/main" id="{BF6C9A2D-4072-43FB-904A-DEBB3546F7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63755" y="5481228"/>
            <a:ext cx="6553768" cy="658425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CAAEF398-A8A4-40C9-B786-4AE551A96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465" y="5481228"/>
            <a:ext cx="810838" cy="664522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2C52E4E7-24BD-4EF3-8BDA-23BB2DD48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5756" y="5481228"/>
            <a:ext cx="6553768" cy="701101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E11C3B27-A7F7-4473-89C8-27619902C9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874" y="2278196"/>
            <a:ext cx="8805756" cy="457200"/>
          </a:xfrm>
          <a:prstGeom prst="rect">
            <a:avLst/>
          </a:prstGeom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9B61D0ED-9339-40EF-AD21-4FF511642D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874" y="4241663"/>
            <a:ext cx="8805756" cy="4572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037470DB-CA9C-41FF-9633-D14DAEE5D7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2" y="871556"/>
            <a:ext cx="9144000" cy="133713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11A6798-AB80-468B-83B7-FC248F92DB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52" y="2839834"/>
            <a:ext cx="9144000" cy="133956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83AEF1DC-F90B-4BB3-82DF-F0740A1B5A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8613" y="2878385"/>
            <a:ext cx="1147061" cy="745030"/>
          </a:xfrm>
          <a:prstGeom prst="rect">
            <a:avLst/>
          </a:prstGeom>
        </p:spPr>
      </p:pic>
      <p:sp>
        <p:nvSpPr>
          <p:cNvPr id="15" name="Seta: para Baixo 14">
            <a:extLst>
              <a:ext uri="{FF2B5EF4-FFF2-40B4-BE49-F238E27FC236}">
                <a16:creationId xmlns:a16="http://schemas.microsoft.com/office/drawing/2014/main" id="{2670949A-F66C-4A7C-B4AE-1974DE1FCCE7}"/>
              </a:ext>
            </a:extLst>
          </p:cNvPr>
          <p:cNvSpPr/>
          <p:nvPr/>
        </p:nvSpPr>
        <p:spPr>
          <a:xfrm rot="16200000">
            <a:off x="90812" y="3393369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Seta: para Baixo 15">
            <a:extLst>
              <a:ext uri="{FF2B5EF4-FFF2-40B4-BE49-F238E27FC236}">
                <a16:creationId xmlns:a16="http://schemas.microsoft.com/office/drawing/2014/main" id="{C37A5575-F25E-4A0F-AF33-2FD6FE28E13F}"/>
              </a:ext>
            </a:extLst>
          </p:cNvPr>
          <p:cNvSpPr/>
          <p:nvPr/>
        </p:nvSpPr>
        <p:spPr>
          <a:xfrm rot="16200000">
            <a:off x="90812" y="3195667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9F6A2D27-A048-49E7-9C3F-B8D1F9749E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8613" y="935285"/>
            <a:ext cx="1147061" cy="745030"/>
          </a:xfrm>
          <a:prstGeom prst="rect">
            <a:avLst/>
          </a:prstGeom>
        </p:spPr>
      </p:pic>
      <p:sp>
        <p:nvSpPr>
          <p:cNvPr id="18" name="Seta: para Baixo 17">
            <a:extLst>
              <a:ext uri="{FF2B5EF4-FFF2-40B4-BE49-F238E27FC236}">
                <a16:creationId xmlns:a16="http://schemas.microsoft.com/office/drawing/2014/main" id="{678C9EEC-4ADA-45AD-BB48-28F163E33BB6}"/>
              </a:ext>
            </a:extLst>
          </p:cNvPr>
          <p:cNvSpPr/>
          <p:nvPr/>
        </p:nvSpPr>
        <p:spPr>
          <a:xfrm rot="16200000">
            <a:off x="78112" y="1440744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Seta: para Baixo 18">
            <a:extLst>
              <a:ext uri="{FF2B5EF4-FFF2-40B4-BE49-F238E27FC236}">
                <a16:creationId xmlns:a16="http://schemas.microsoft.com/office/drawing/2014/main" id="{E75D578D-CA7A-4217-ADA8-C79D37734282}"/>
              </a:ext>
            </a:extLst>
          </p:cNvPr>
          <p:cNvSpPr/>
          <p:nvPr/>
        </p:nvSpPr>
        <p:spPr>
          <a:xfrm rot="16200000">
            <a:off x="78112" y="1580227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12842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48436A00-7986-4402-A87E-FF0B1D1E4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9C46C4C-1F4D-514D-80F2-F835B5D0FD41}" type="slidenum">
              <a:rPr lang="pt-BR" smtClean="0"/>
              <a:pPr algn="ctr"/>
              <a:t>27</a:t>
            </a:fld>
            <a:endParaRPr lang="pt-BR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D288049D-E983-4D57-8867-1D1B0D18B971}"/>
              </a:ext>
            </a:extLst>
          </p:cNvPr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Anote a sua votação da comparação aos pares da </a:t>
            </a:r>
            <a:r>
              <a:rPr lang="pt-BR" sz="2000" b="1" dirty="0" err="1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OE´s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DF8B0C9-866F-4A59-8D19-191ADB7FD35C}"/>
              </a:ext>
            </a:extLst>
          </p:cNvPr>
          <p:cNvSpPr txBox="1"/>
          <p:nvPr/>
        </p:nvSpPr>
        <p:spPr>
          <a:xfrm>
            <a:off x="64564" y="4896422"/>
            <a:ext cx="86866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/>
              <a:t>Nome do convidado:______________________________________________________________</a:t>
            </a:r>
          </a:p>
        </p:txBody>
      </p:sp>
      <p:pic>
        <p:nvPicPr>
          <p:cNvPr id="46" name="Imagem 45">
            <a:extLst>
              <a:ext uri="{FF2B5EF4-FFF2-40B4-BE49-F238E27FC236}">
                <a16:creationId xmlns:a16="http://schemas.microsoft.com/office/drawing/2014/main" id="{BF6C9A2D-4072-43FB-904A-DEBB3546F7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63755" y="5481228"/>
            <a:ext cx="6553768" cy="658425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CAAEF398-A8A4-40C9-B786-4AE551A96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465" y="5481228"/>
            <a:ext cx="810838" cy="664522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2C52E4E7-24BD-4EF3-8BDA-23BB2DD48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5756" y="5481228"/>
            <a:ext cx="6553768" cy="701101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E11C3B27-A7F7-4473-89C8-27619902C9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22" y="2278196"/>
            <a:ext cx="8805756" cy="457200"/>
          </a:xfrm>
          <a:prstGeom prst="rect">
            <a:avLst/>
          </a:prstGeom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9B61D0ED-9339-40EF-AD21-4FF511642D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22" y="4241663"/>
            <a:ext cx="8805756" cy="4572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E521F351-2ED0-4071-9E66-0845A25D2A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75852"/>
            <a:ext cx="9144000" cy="130509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EF0A90E2-5D57-492E-8CA6-F025B1BF23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811042"/>
            <a:ext cx="9144000" cy="13549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42AC7E1F-CD55-47C7-A9A7-A90DEDD6E3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673" y="902346"/>
            <a:ext cx="1147061" cy="745030"/>
          </a:xfrm>
          <a:prstGeom prst="rect">
            <a:avLst/>
          </a:prstGeom>
        </p:spPr>
      </p:pic>
      <p:sp>
        <p:nvSpPr>
          <p:cNvPr id="15" name="Seta: para Baixo 14">
            <a:extLst>
              <a:ext uri="{FF2B5EF4-FFF2-40B4-BE49-F238E27FC236}">
                <a16:creationId xmlns:a16="http://schemas.microsoft.com/office/drawing/2014/main" id="{420F6B85-6C43-4F07-8D96-546C440C5303}"/>
              </a:ext>
            </a:extLst>
          </p:cNvPr>
          <p:cNvSpPr/>
          <p:nvPr/>
        </p:nvSpPr>
        <p:spPr>
          <a:xfrm rot="16200000">
            <a:off x="45872" y="1524010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Seta: para Baixo 15">
            <a:extLst>
              <a:ext uri="{FF2B5EF4-FFF2-40B4-BE49-F238E27FC236}">
                <a16:creationId xmlns:a16="http://schemas.microsoft.com/office/drawing/2014/main" id="{21D6C8B9-3A4D-43AE-9D2D-6036810E8063}"/>
              </a:ext>
            </a:extLst>
          </p:cNvPr>
          <p:cNvSpPr/>
          <p:nvPr/>
        </p:nvSpPr>
        <p:spPr>
          <a:xfrm rot="16200000">
            <a:off x="45872" y="1219628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FE86D200-8294-4675-BD20-7A040EA4F8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673" y="2832642"/>
            <a:ext cx="1147061" cy="745030"/>
          </a:xfrm>
          <a:prstGeom prst="rect">
            <a:avLst/>
          </a:prstGeom>
        </p:spPr>
      </p:pic>
      <p:sp>
        <p:nvSpPr>
          <p:cNvPr id="18" name="Seta: para Baixo 17">
            <a:extLst>
              <a:ext uri="{FF2B5EF4-FFF2-40B4-BE49-F238E27FC236}">
                <a16:creationId xmlns:a16="http://schemas.microsoft.com/office/drawing/2014/main" id="{92F03AEB-57CE-4CB2-8BE8-30FF4C1506AF}"/>
              </a:ext>
            </a:extLst>
          </p:cNvPr>
          <p:cNvSpPr/>
          <p:nvPr/>
        </p:nvSpPr>
        <p:spPr>
          <a:xfrm rot="5400000" flipH="1">
            <a:off x="1276527" y="3294521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Seta: para Baixo 18">
            <a:extLst>
              <a:ext uri="{FF2B5EF4-FFF2-40B4-BE49-F238E27FC236}">
                <a16:creationId xmlns:a16="http://schemas.microsoft.com/office/drawing/2014/main" id="{648CC9F6-E62A-46B0-9824-3722BDF71121}"/>
              </a:ext>
            </a:extLst>
          </p:cNvPr>
          <p:cNvSpPr/>
          <p:nvPr/>
        </p:nvSpPr>
        <p:spPr>
          <a:xfrm rot="5400000" flipH="1">
            <a:off x="1276527" y="3140962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64606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48436A00-7986-4402-A87E-FF0B1D1E4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9C46C4C-1F4D-514D-80F2-F835B5D0FD41}" type="slidenum">
              <a:rPr lang="pt-BR" smtClean="0"/>
              <a:pPr algn="ctr"/>
              <a:t>28</a:t>
            </a:fld>
            <a:endParaRPr lang="pt-BR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D288049D-E983-4D57-8867-1D1B0D18B971}"/>
              </a:ext>
            </a:extLst>
          </p:cNvPr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Anote a sua votação da comparação aos pares da </a:t>
            </a:r>
            <a:r>
              <a:rPr lang="pt-BR" sz="2000" b="1" dirty="0" err="1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OE´s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DF8B0C9-866F-4A59-8D19-191ADB7FD35C}"/>
              </a:ext>
            </a:extLst>
          </p:cNvPr>
          <p:cNvSpPr txBox="1"/>
          <p:nvPr/>
        </p:nvSpPr>
        <p:spPr>
          <a:xfrm>
            <a:off x="64564" y="4896422"/>
            <a:ext cx="86866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/>
              <a:t>Nome do convidado:______________________________________________________________</a:t>
            </a:r>
          </a:p>
        </p:txBody>
      </p:sp>
      <p:pic>
        <p:nvPicPr>
          <p:cNvPr id="46" name="Imagem 45">
            <a:extLst>
              <a:ext uri="{FF2B5EF4-FFF2-40B4-BE49-F238E27FC236}">
                <a16:creationId xmlns:a16="http://schemas.microsoft.com/office/drawing/2014/main" id="{BF6C9A2D-4072-43FB-904A-DEBB3546F7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63755" y="5481228"/>
            <a:ext cx="6553768" cy="658425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CAAEF398-A8A4-40C9-B786-4AE551A96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465" y="5481228"/>
            <a:ext cx="810838" cy="664522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2C52E4E7-24BD-4EF3-8BDA-23BB2DD48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5756" y="5481228"/>
            <a:ext cx="6553768" cy="701101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E11C3B27-A7F7-4473-89C8-27619902C9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22" y="2278196"/>
            <a:ext cx="8805756" cy="457200"/>
          </a:xfrm>
          <a:prstGeom prst="rect">
            <a:avLst/>
          </a:prstGeom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9B61D0ED-9339-40EF-AD21-4FF511642D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22" y="4241663"/>
            <a:ext cx="8805756" cy="4572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72E160A0-306E-4B5F-933A-62DC0E8E4C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86223"/>
            <a:ext cx="9144000" cy="133124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6A227CD-161B-44E4-B7B1-E4215679CE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868020"/>
            <a:ext cx="9144000" cy="133003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9F1D197E-2BB2-47F5-A93A-C696A1CF949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673" y="2902980"/>
            <a:ext cx="1147061" cy="745030"/>
          </a:xfrm>
          <a:prstGeom prst="rect">
            <a:avLst/>
          </a:prstGeom>
        </p:spPr>
      </p:pic>
      <p:sp>
        <p:nvSpPr>
          <p:cNvPr id="15" name="Seta: para Baixo 14">
            <a:extLst>
              <a:ext uri="{FF2B5EF4-FFF2-40B4-BE49-F238E27FC236}">
                <a16:creationId xmlns:a16="http://schemas.microsoft.com/office/drawing/2014/main" id="{88C2BDA2-32AA-4829-BD36-00696A2C9EE3}"/>
              </a:ext>
            </a:extLst>
          </p:cNvPr>
          <p:cNvSpPr/>
          <p:nvPr/>
        </p:nvSpPr>
        <p:spPr>
          <a:xfrm rot="5400000" flipH="1">
            <a:off x="1276527" y="3493812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Seta: para Baixo 15">
            <a:extLst>
              <a:ext uri="{FF2B5EF4-FFF2-40B4-BE49-F238E27FC236}">
                <a16:creationId xmlns:a16="http://schemas.microsoft.com/office/drawing/2014/main" id="{9ACC558B-9D25-4542-B202-1EED45FE4416}"/>
              </a:ext>
            </a:extLst>
          </p:cNvPr>
          <p:cNvSpPr/>
          <p:nvPr/>
        </p:nvSpPr>
        <p:spPr>
          <a:xfrm rot="5400000" flipH="1">
            <a:off x="1276527" y="3211300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8915E1D5-7A53-48CE-ACD2-08956F48028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673" y="927642"/>
            <a:ext cx="1147061" cy="745030"/>
          </a:xfrm>
          <a:prstGeom prst="rect">
            <a:avLst/>
          </a:prstGeom>
        </p:spPr>
      </p:pic>
      <p:sp>
        <p:nvSpPr>
          <p:cNvPr id="18" name="Seta: para Baixo 17">
            <a:extLst>
              <a:ext uri="{FF2B5EF4-FFF2-40B4-BE49-F238E27FC236}">
                <a16:creationId xmlns:a16="http://schemas.microsoft.com/office/drawing/2014/main" id="{6D37407E-A680-49FD-84EA-5B96A5BAD886}"/>
              </a:ext>
            </a:extLst>
          </p:cNvPr>
          <p:cNvSpPr/>
          <p:nvPr/>
        </p:nvSpPr>
        <p:spPr>
          <a:xfrm rot="5400000" flipH="1">
            <a:off x="1299387" y="1520966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Seta: para Baixo 18">
            <a:extLst>
              <a:ext uri="{FF2B5EF4-FFF2-40B4-BE49-F238E27FC236}">
                <a16:creationId xmlns:a16="http://schemas.microsoft.com/office/drawing/2014/main" id="{8578F00C-8E49-481A-AA78-94730C767567}"/>
              </a:ext>
            </a:extLst>
          </p:cNvPr>
          <p:cNvSpPr/>
          <p:nvPr/>
        </p:nvSpPr>
        <p:spPr>
          <a:xfrm rot="5400000" flipH="1">
            <a:off x="1299387" y="1367407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88132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48436A00-7986-4402-A87E-FF0B1D1E4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9C46C4C-1F4D-514D-80F2-F835B5D0FD41}" type="slidenum">
              <a:rPr lang="pt-BR" smtClean="0"/>
              <a:pPr algn="ctr"/>
              <a:t>29</a:t>
            </a:fld>
            <a:endParaRPr lang="pt-BR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D288049D-E983-4D57-8867-1D1B0D18B971}"/>
              </a:ext>
            </a:extLst>
          </p:cNvPr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Anote a sua votação da comparação aos pares da </a:t>
            </a:r>
            <a:r>
              <a:rPr lang="pt-BR" sz="2000" b="1" dirty="0" err="1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OE´s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DF8B0C9-866F-4A59-8D19-191ADB7FD35C}"/>
              </a:ext>
            </a:extLst>
          </p:cNvPr>
          <p:cNvSpPr txBox="1"/>
          <p:nvPr/>
        </p:nvSpPr>
        <p:spPr>
          <a:xfrm>
            <a:off x="64564" y="4896422"/>
            <a:ext cx="86866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/>
              <a:t>Nome do convidado:______________________________________________________________</a:t>
            </a:r>
          </a:p>
        </p:txBody>
      </p:sp>
      <p:pic>
        <p:nvPicPr>
          <p:cNvPr id="46" name="Imagem 45">
            <a:extLst>
              <a:ext uri="{FF2B5EF4-FFF2-40B4-BE49-F238E27FC236}">
                <a16:creationId xmlns:a16="http://schemas.microsoft.com/office/drawing/2014/main" id="{BF6C9A2D-4072-43FB-904A-DEBB3546F7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63755" y="5481228"/>
            <a:ext cx="6553768" cy="658425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CAAEF398-A8A4-40C9-B786-4AE551A96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465" y="5481228"/>
            <a:ext cx="810838" cy="664522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2C52E4E7-24BD-4EF3-8BDA-23BB2DD48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5756" y="5481228"/>
            <a:ext cx="6553768" cy="701101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E11C3B27-A7F7-4473-89C8-27619902C9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22" y="2278196"/>
            <a:ext cx="8805756" cy="457200"/>
          </a:xfrm>
          <a:prstGeom prst="rect">
            <a:avLst/>
          </a:prstGeom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9B61D0ED-9339-40EF-AD21-4FF511642D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22" y="4241663"/>
            <a:ext cx="8805756" cy="4572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BE55C301-18CD-444A-A9AC-9A928324C9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70949"/>
            <a:ext cx="9144000" cy="133834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30AABF85-7251-45D1-8AE2-BA899174D0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868485"/>
            <a:ext cx="9144000" cy="134911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3E674103-2AD2-4C57-BE0F-056ADD4248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9122" y="910314"/>
            <a:ext cx="1147061" cy="745030"/>
          </a:xfrm>
          <a:prstGeom prst="rect">
            <a:avLst/>
          </a:prstGeom>
        </p:spPr>
      </p:pic>
      <p:sp>
        <p:nvSpPr>
          <p:cNvPr id="15" name="Seta: para Baixo 14">
            <a:extLst>
              <a:ext uri="{FF2B5EF4-FFF2-40B4-BE49-F238E27FC236}">
                <a16:creationId xmlns:a16="http://schemas.microsoft.com/office/drawing/2014/main" id="{090E191D-1427-4BE5-AF89-D74BC889706D}"/>
              </a:ext>
            </a:extLst>
          </p:cNvPr>
          <p:cNvSpPr/>
          <p:nvPr/>
        </p:nvSpPr>
        <p:spPr>
          <a:xfrm rot="5400000" flipH="1">
            <a:off x="979876" y="1422782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Seta: para Baixo 15">
            <a:extLst>
              <a:ext uri="{FF2B5EF4-FFF2-40B4-BE49-F238E27FC236}">
                <a16:creationId xmlns:a16="http://schemas.microsoft.com/office/drawing/2014/main" id="{9E3029CB-185B-4C37-9B97-732273FED8E2}"/>
              </a:ext>
            </a:extLst>
          </p:cNvPr>
          <p:cNvSpPr/>
          <p:nvPr/>
        </p:nvSpPr>
        <p:spPr>
          <a:xfrm rot="5400000" flipH="1">
            <a:off x="979876" y="1269223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CA9A60D1-6512-4CA2-8A2F-561573C661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673" y="2889792"/>
            <a:ext cx="1147061" cy="745030"/>
          </a:xfrm>
          <a:prstGeom prst="rect">
            <a:avLst/>
          </a:prstGeom>
        </p:spPr>
      </p:pic>
      <p:sp>
        <p:nvSpPr>
          <p:cNvPr id="18" name="Seta: para Baixo 17">
            <a:extLst>
              <a:ext uri="{FF2B5EF4-FFF2-40B4-BE49-F238E27FC236}">
                <a16:creationId xmlns:a16="http://schemas.microsoft.com/office/drawing/2014/main" id="{EBB544EE-8CAF-4DAA-9402-094D93C4AD78}"/>
              </a:ext>
            </a:extLst>
          </p:cNvPr>
          <p:cNvSpPr/>
          <p:nvPr/>
        </p:nvSpPr>
        <p:spPr>
          <a:xfrm rot="5400000" flipH="1">
            <a:off x="715823" y="3499755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Seta: para Baixo 18">
            <a:extLst>
              <a:ext uri="{FF2B5EF4-FFF2-40B4-BE49-F238E27FC236}">
                <a16:creationId xmlns:a16="http://schemas.microsoft.com/office/drawing/2014/main" id="{619B95B8-17F0-43A7-90B4-422BE69F5C8F}"/>
              </a:ext>
            </a:extLst>
          </p:cNvPr>
          <p:cNvSpPr/>
          <p:nvPr/>
        </p:nvSpPr>
        <p:spPr>
          <a:xfrm rot="5400000" flipH="1">
            <a:off x="715823" y="3229915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8669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694968F6-A797-4735-A3E1-1794C6810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9C46C4C-1F4D-514D-80F2-F835B5D0FD41}" type="slidenum">
              <a:rPr lang="pt-BR" smtClean="0"/>
              <a:pPr algn="ctr"/>
              <a:t>3</a:t>
            </a:fld>
            <a:endParaRPr lang="pt-BR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E6B3D4F4-262B-44A8-B7C4-5C4CAF87CA9D}"/>
              </a:ext>
            </a:extLst>
          </p:cNvPr>
          <p:cNvSpPr/>
          <p:nvPr/>
        </p:nvSpPr>
        <p:spPr>
          <a:xfrm>
            <a:off x="1153477" y="1535322"/>
            <a:ext cx="7020705" cy="2930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1600" b="1" dirty="0"/>
              <a:t>Consolidar</a:t>
            </a:r>
            <a:r>
              <a:rPr lang="pt-BR" sz="1600" dirty="0"/>
              <a:t>, </a:t>
            </a:r>
            <a:br>
              <a:rPr lang="pt-BR" sz="1600" dirty="0"/>
            </a:br>
            <a:r>
              <a:rPr lang="pt-BR" sz="1600" dirty="0"/>
              <a:t>à luz das melhores práticas e em linha com Planos Estratégicos pertinentes, </a:t>
            </a:r>
            <a:r>
              <a:rPr lang="pt-BR" sz="1600" b="1" dirty="0"/>
              <a:t>os Objetivos Estratégicos do PAM-TL</a:t>
            </a:r>
            <a:r>
              <a:rPr lang="pt-BR" sz="1600" dirty="0"/>
              <a:t>.</a:t>
            </a:r>
          </a:p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1600" dirty="0"/>
              <a:t> </a:t>
            </a:r>
          </a:p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1600" dirty="0"/>
              <a:t>Estes serão também </a:t>
            </a:r>
            <a:br>
              <a:rPr lang="pt-BR" sz="1600" dirty="0"/>
            </a:br>
            <a:r>
              <a:rPr lang="pt-BR" sz="1600" b="1" dirty="0"/>
              <a:t>critérios de hierarquização e seleção dos projetos </a:t>
            </a:r>
            <a:br>
              <a:rPr lang="pt-BR" sz="1600" b="1" dirty="0"/>
            </a:br>
            <a:r>
              <a:rPr lang="pt-BR" sz="1600" dirty="0"/>
              <a:t>de transporte e logística que comporão a sua carteira, </a:t>
            </a:r>
            <a:br>
              <a:rPr lang="pt-BR" sz="1600" dirty="0"/>
            </a:br>
            <a:r>
              <a:rPr lang="pt-BR" sz="1600" dirty="0"/>
              <a:t>bem como de futura medição de desempenho </a:t>
            </a:r>
            <a:br>
              <a:rPr lang="pt-BR" sz="1600" dirty="0"/>
            </a:br>
            <a:r>
              <a:rPr lang="pt-BR" sz="1600" dirty="0"/>
              <a:t>do Plano como um todo.</a:t>
            </a:r>
            <a:endParaRPr lang="pt-BR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DFDB11CC-9D32-40C3-8C8B-A48C56075CD8}"/>
              </a:ext>
            </a:extLst>
          </p:cNvPr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Objetivo da Reunião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676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48436A00-7986-4402-A87E-FF0B1D1E4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9C46C4C-1F4D-514D-80F2-F835B5D0FD41}" type="slidenum">
              <a:rPr lang="pt-BR" smtClean="0"/>
              <a:pPr algn="ctr"/>
              <a:t>30</a:t>
            </a:fld>
            <a:endParaRPr lang="pt-BR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D288049D-E983-4D57-8867-1D1B0D18B971}"/>
              </a:ext>
            </a:extLst>
          </p:cNvPr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Anote a sua votação da comparação aos pares da </a:t>
            </a:r>
            <a:r>
              <a:rPr lang="pt-BR" sz="2000" b="1" dirty="0" err="1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OE´s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DF8B0C9-866F-4A59-8D19-191ADB7FD35C}"/>
              </a:ext>
            </a:extLst>
          </p:cNvPr>
          <p:cNvSpPr txBox="1"/>
          <p:nvPr/>
        </p:nvSpPr>
        <p:spPr>
          <a:xfrm>
            <a:off x="64564" y="4896422"/>
            <a:ext cx="86866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/>
              <a:t>Nome do convidado:______________________________________________________________</a:t>
            </a:r>
          </a:p>
        </p:txBody>
      </p:sp>
      <p:pic>
        <p:nvPicPr>
          <p:cNvPr id="46" name="Imagem 45">
            <a:extLst>
              <a:ext uri="{FF2B5EF4-FFF2-40B4-BE49-F238E27FC236}">
                <a16:creationId xmlns:a16="http://schemas.microsoft.com/office/drawing/2014/main" id="{BF6C9A2D-4072-43FB-904A-DEBB3546F7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63755" y="5481228"/>
            <a:ext cx="6553768" cy="658425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CAAEF398-A8A4-40C9-B786-4AE551A96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465" y="5481228"/>
            <a:ext cx="810838" cy="664522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2C52E4E7-24BD-4EF3-8BDA-23BB2DD48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5756" y="5481228"/>
            <a:ext cx="6553768" cy="701101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E11C3B27-A7F7-4473-89C8-27619902C9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22" y="2278196"/>
            <a:ext cx="8805756" cy="457200"/>
          </a:xfrm>
          <a:prstGeom prst="rect">
            <a:avLst/>
          </a:prstGeom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9B61D0ED-9339-40EF-AD21-4FF511642D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22" y="4241663"/>
            <a:ext cx="8805756" cy="4572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5B5DFFE7-F691-4A21-B5B2-FF627CD37F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73891"/>
            <a:ext cx="9144000" cy="133245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73E3FC58-68DD-4BEB-B7A8-498C73F0B1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813562"/>
            <a:ext cx="9144000" cy="132172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1D2B7D9E-8E6F-4F50-9D34-233B8B4835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673" y="2851692"/>
            <a:ext cx="1147061" cy="745030"/>
          </a:xfrm>
          <a:prstGeom prst="rect">
            <a:avLst/>
          </a:prstGeom>
        </p:spPr>
      </p:pic>
      <p:sp>
        <p:nvSpPr>
          <p:cNvPr id="15" name="Seta: para Baixo 14">
            <a:extLst>
              <a:ext uri="{FF2B5EF4-FFF2-40B4-BE49-F238E27FC236}">
                <a16:creationId xmlns:a16="http://schemas.microsoft.com/office/drawing/2014/main" id="{999FCC42-01C7-4247-8E20-537BD02AEFDF}"/>
              </a:ext>
            </a:extLst>
          </p:cNvPr>
          <p:cNvSpPr/>
          <p:nvPr/>
        </p:nvSpPr>
        <p:spPr>
          <a:xfrm rot="5400000" flipH="1">
            <a:off x="715823" y="3347355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Seta: para Baixo 15">
            <a:extLst>
              <a:ext uri="{FF2B5EF4-FFF2-40B4-BE49-F238E27FC236}">
                <a16:creationId xmlns:a16="http://schemas.microsoft.com/office/drawing/2014/main" id="{598762C8-C20F-40B3-982E-50C5D6500CD3}"/>
              </a:ext>
            </a:extLst>
          </p:cNvPr>
          <p:cNvSpPr/>
          <p:nvPr/>
        </p:nvSpPr>
        <p:spPr>
          <a:xfrm rot="5400000" flipH="1">
            <a:off x="715823" y="3191815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928B06BA-0EDE-4E7F-96AB-100D7D25B4A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4623" y="940342"/>
            <a:ext cx="1147061" cy="745030"/>
          </a:xfrm>
          <a:prstGeom prst="rect">
            <a:avLst/>
          </a:prstGeom>
        </p:spPr>
      </p:pic>
      <p:sp>
        <p:nvSpPr>
          <p:cNvPr id="18" name="Seta: para Baixo 17">
            <a:extLst>
              <a:ext uri="{FF2B5EF4-FFF2-40B4-BE49-F238E27FC236}">
                <a16:creationId xmlns:a16="http://schemas.microsoft.com/office/drawing/2014/main" id="{D94B00D2-B0D5-44A4-95D1-F4BB25590A3B}"/>
              </a:ext>
            </a:extLst>
          </p:cNvPr>
          <p:cNvSpPr/>
          <p:nvPr/>
        </p:nvSpPr>
        <p:spPr>
          <a:xfrm rot="5400000" flipH="1">
            <a:off x="696773" y="1537605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Seta: para Baixo 18">
            <a:extLst>
              <a:ext uri="{FF2B5EF4-FFF2-40B4-BE49-F238E27FC236}">
                <a16:creationId xmlns:a16="http://schemas.microsoft.com/office/drawing/2014/main" id="{B9A771DE-985C-407D-95D2-F0661AC13C43}"/>
              </a:ext>
            </a:extLst>
          </p:cNvPr>
          <p:cNvSpPr/>
          <p:nvPr/>
        </p:nvSpPr>
        <p:spPr>
          <a:xfrm rot="5400000" flipH="1">
            <a:off x="696773" y="1401115"/>
            <a:ext cx="164123" cy="110465"/>
          </a:xfrm>
          <a:prstGeom prst="downArrow">
            <a:avLst/>
          </a:prstGeom>
          <a:solidFill>
            <a:srgbClr val="D35A3E"/>
          </a:solidFill>
          <a:ln>
            <a:solidFill>
              <a:srgbClr val="932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418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DBA2AF9D-B248-4086-A0AF-413047CEF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9C46C4C-1F4D-514D-80F2-F835B5D0FD41}" type="slidenum">
              <a:rPr lang="pt-BR" smtClean="0"/>
              <a:pPr algn="ctr"/>
              <a:t>4</a:t>
            </a:fld>
            <a:endParaRPr lang="pt-BR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A7A6F635-AE88-40CA-BEB2-5DCCD82B6E0E}"/>
              </a:ext>
            </a:extLst>
          </p:cNvPr>
          <p:cNvSpPr/>
          <p:nvPr/>
        </p:nvSpPr>
        <p:spPr>
          <a:xfrm>
            <a:off x="609600" y="1202813"/>
            <a:ext cx="7798421" cy="347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b="1" dirty="0"/>
              <a:t>Programação: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b="1" dirty="0"/>
              <a:t>09:00</a:t>
            </a:r>
            <a:r>
              <a:rPr lang="pt-BR" dirty="0"/>
              <a:t> - Abertura dos trabalhos e breve apresentação das atividades do dia</a:t>
            </a:r>
            <a:br>
              <a:rPr lang="pt-BR" dirty="0"/>
            </a:br>
            <a:r>
              <a:rPr lang="pt-BR" dirty="0"/>
              <a:t>	</a:t>
            </a:r>
            <a:r>
              <a:rPr lang="pt-BR" sz="1200" i="1" dirty="0"/>
              <a:t>Apresentador: Roberto Gentilezza (5 minutos)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b="1" dirty="0"/>
              <a:t>09:05</a:t>
            </a:r>
            <a:r>
              <a:rPr lang="pt-BR" dirty="0"/>
              <a:t> - Apresentação do Projeto PAM-TL e contextualização dos trabalhos</a:t>
            </a:r>
            <a:br>
              <a:rPr lang="pt-BR" dirty="0"/>
            </a:br>
            <a:r>
              <a:rPr lang="pt-BR" dirty="0"/>
              <a:t>	</a:t>
            </a:r>
            <a:r>
              <a:rPr lang="pt-BR" sz="1200" i="1" dirty="0"/>
              <a:t>Apresentador: Milton Xavier (35 minutos)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b="1" dirty="0"/>
              <a:t>09:40</a:t>
            </a:r>
            <a:r>
              <a:rPr lang="pt-BR" dirty="0"/>
              <a:t> - Apresentação da estrutura dos Objetivos Estratégicos</a:t>
            </a:r>
            <a:br>
              <a:rPr lang="pt-BR" dirty="0"/>
            </a:br>
            <a:r>
              <a:rPr lang="pt-BR" dirty="0"/>
              <a:t>	</a:t>
            </a:r>
            <a:r>
              <a:rPr lang="pt-BR" sz="1200" i="1" dirty="0"/>
              <a:t>Apresentador: Tatiana Landi e Thiago Gomes (20 minutos) 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b="1" dirty="0"/>
              <a:t>10:00</a:t>
            </a:r>
            <a:r>
              <a:rPr lang="pt-BR" dirty="0"/>
              <a:t> - Dinâmica de alinhamento e ponderação dos Objetivos Estratégicos do PAM-TL </a:t>
            </a:r>
            <a:br>
              <a:rPr lang="pt-BR" dirty="0"/>
            </a:br>
            <a:r>
              <a:rPr lang="pt-BR" dirty="0"/>
              <a:t>	 </a:t>
            </a:r>
            <a:r>
              <a:rPr lang="pt-BR" sz="1200" i="1" dirty="0"/>
              <a:t>Apresentador: Roberto </a:t>
            </a:r>
            <a:r>
              <a:rPr lang="pt-BR" sz="1200" i="1" dirty="0" err="1"/>
              <a:t>Camanho</a:t>
            </a:r>
            <a:r>
              <a:rPr lang="pt-BR" sz="1200" i="1" dirty="0"/>
              <a:t> (160 minutos)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b="1" dirty="0"/>
              <a:t>12:40</a:t>
            </a:r>
            <a:r>
              <a:rPr lang="pt-BR" dirty="0"/>
              <a:t> - Conclusões e Encerramento</a:t>
            </a:r>
            <a:br>
              <a:rPr lang="pt-BR" dirty="0"/>
            </a:br>
            <a:r>
              <a:rPr lang="pt-BR" dirty="0"/>
              <a:t>	</a:t>
            </a:r>
            <a:r>
              <a:rPr lang="pt-BR" sz="1200" i="1" dirty="0"/>
              <a:t>Apresentador: Roberto </a:t>
            </a:r>
            <a:r>
              <a:rPr lang="pt-BR" sz="1200" i="1" dirty="0" err="1"/>
              <a:t>Camanho</a:t>
            </a:r>
            <a:r>
              <a:rPr lang="pt-BR" sz="1200" i="1" dirty="0"/>
              <a:t> e Roberto Gentilezza (20 minutos)</a:t>
            </a:r>
            <a:endParaRPr lang="pt-BR" sz="1600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008664DF-0E1B-4C10-9FD4-310831E7F678}"/>
              </a:ext>
            </a:extLst>
          </p:cNvPr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Processo de seleção dos Objetivos Estratégicos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033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9C3224F3-302E-42DD-95C7-9812BB353CB0}"/>
              </a:ext>
            </a:extLst>
          </p:cNvPr>
          <p:cNvSpPr/>
          <p:nvPr/>
        </p:nvSpPr>
        <p:spPr>
          <a:xfrm>
            <a:off x="4007007" y="2629475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PAM-TL e contextualização dos trabalhos</a:t>
            </a:r>
            <a:b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</a:br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Milton Xavier / SLT</a:t>
            </a:r>
            <a:endParaRPr lang="pt-BR" sz="2400" dirty="0">
              <a:solidFill>
                <a:schemeClr val="tx1">
                  <a:lumMod val="50000"/>
                  <a:lumOff val="50000"/>
                </a:schemeClr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425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9C3224F3-302E-42DD-95C7-9812BB353CB0}"/>
              </a:ext>
            </a:extLst>
          </p:cNvPr>
          <p:cNvSpPr/>
          <p:nvPr/>
        </p:nvSpPr>
        <p:spPr>
          <a:xfrm>
            <a:off x="4007007" y="2629475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Estrutura dos </a:t>
            </a:r>
            <a:b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</a:br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Objetivos Estratégicos</a:t>
            </a:r>
            <a:b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</a:br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Tatiana Landi e Thiago Gomes</a:t>
            </a:r>
            <a:endParaRPr lang="pt-BR" sz="2400" dirty="0">
              <a:solidFill>
                <a:schemeClr val="tx1">
                  <a:lumMod val="50000"/>
                  <a:lumOff val="50000"/>
                </a:schemeClr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072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F44842FC-C93C-4D4D-A948-819C596D9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9C46C4C-1F4D-514D-80F2-F835B5D0FD41}" type="slidenum">
              <a:rPr lang="pt-BR" smtClean="0"/>
              <a:pPr algn="ctr"/>
              <a:t>7</a:t>
            </a:fld>
            <a:endParaRPr lang="pt-BR" dirty="0"/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95395997-5F06-4DB0-B9F8-34ED45D4EF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0742262"/>
              </p:ext>
            </p:extLst>
          </p:nvPr>
        </p:nvGraphicFramePr>
        <p:xfrm>
          <a:off x="665018" y="1191490"/>
          <a:ext cx="4731327" cy="34122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Conector de Seta Reta 4">
            <a:extLst>
              <a:ext uri="{FF2B5EF4-FFF2-40B4-BE49-F238E27FC236}">
                <a16:creationId xmlns:a16="http://schemas.microsoft.com/office/drawing/2014/main" id="{7DABF216-E854-4E92-BFCC-08D04573BD3A}"/>
              </a:ext>
            </a:extLst>
          </p:cNvPr>
          <p:cNvCxnSpPr>
            <a:cxnSpLocks/>
          </p:cNvCxnSpPr>
          <p:nvPr/>
        </p:nvCxnSpPr>
        <p:spPr>
          <a:xfrm flipV="1">
            <a:off x="5216236" y="1397864"/>
            <a:ext cx="0" cy="2999510"/>
          </a:xfrm>
          <a:prstGeom prst="straightConnector1">
            <a:avLst/>
          </a:prstGeom>
          <a:ln>
            <a:solidFill>
              <a:srgbClr val="D35A3E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Texto Explicativo: Linha 7">
            <a:extLst>
              <a:ext uri="{FF2B5EF4-FFF2-40B4-BE49-F238E27FC236}">
                <a16:creationId xmlns:a16="http://schemas.microsoft.com/office/drawing/2014/main" id="{2C7E9A0A-8061-4DD9-A89B-798B51EB9959}"/>
              </a:ext>
            </a:extLst>
          </p:cNvPr>
          <p:cNvSpPr/>
          <p:nvPr/>
        </p:nvSpPr>
        <p:spPr>
          <a:xfrm>
            <a:off x="6833749" y="3471554"/>
            <a:ext cx="1233057" cy="277064"/>
          </a:xfrm>
          <a:prstGeom prst="borderCallout1">
            <a:avLst>
              <a:gd name="adj1" fmla="val 18750"/>
              <a:gd name="adj2" fmla="val -8333"/>
              <a:gd name="adj3" fmla="val 17520"/>
              <a:gd name="adj4" fmla="val -148181"/>
            </a:avLst>
          </a:prstGeom>
          <a:ln>
            <a:solidFill>
              <a:srgbClr val="D35A3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pt-BR" sz="900" b="1" dirty="0" err="1"/>
              <a:t>nov</a:t>
            </a:r>
            <a:r>
              <a:rPr lang="pt-BR" sz="900" b="1" dirty="0"/>
              <a:t>/2018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6F2C7B68-7005-4477-A8E7-C1B25C803B71}"/>
              </a:ext>
            </a:extLst>
          </p:cNvPr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Processo de seleção dos Objetivos Estratégicos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10" name="Texto Explicativo: Linha 9">
            <a:extLst>
              <a:ext uri="{FF2B5EF4-FFF2-40B4-BE49-F238E27FC236}">
                <a16:creationId xmlns:a16="http://schemas.microsoft.com/office/drawing/2014/main" id="{DE7FE8D3-6ED1-4DED-B5B0-944B5DACA4DF}"/>
              </a:ext>
            </a:extLst>
          </p:cNvPr>
          <p:cNvSpPr/>
          <p:nvPr/>
        </p:nvSpPr>
        <p:spPr>
          <a:xfrm>
            <a:off x="6833749" y="2509692"/>
            <a:ext cx="1233057" cy="277064"/>
          </a:xfrm>
          <a:prstGeom prst="borderCallout1">
            <a:avLst>
              <a:gd name="adj1" fmla="val 18750"/>
              <a:gd name="adj2" fmla="val -8333"/>
              <a:gd name="adj3" fmla="val 17520"/>
              <a:gd name="adj4" fmla="val -148181"/>
            </a:avLst>
          </a:prstGeom>
          <a:ln>
            <a:solidFill>
              <a:srgbClr val="D35A3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pt-BR" sz="800" b="1" dirty="0"/>
              <a:t>28/02 a 07/03/19</a:t>
            </a:r>
          </a:p>
        </p:txBody>
      </p:sp>
      <p:sp>
        <p:nvSpPr>
          <p:cNvPr id="11" name="Texto Explicativo: Linha 10">
            <a:extLst>
              <a:ext uri="{FF2B5EF4-FFF2-40B4-BE49-F238E27FC236}">
                <a16:creationId xmlns:a16="http://schemas.microsoft.com/office/drawing/2014/main" id="{3A1152CB-9E25-4B59-BE9F-D77A799727F8}"/>
              </a:ext>
            </a:extLst>
          </p:cNvPr>
          <p:cNvSpPr/>
          <p:nvPr/>
        </p:nvSpPr>
        <p:spPr>
          <a:xfrm>
            <a:off x="6833749" y="3014354"/>
            <a:ext cx="1233057" cy="277064"/>
          </a:xfrm>
          <a:prstGeom prst="borderCallout1">
            <a:avLst>
              <a:gd name="adj1" fmla="val 18750"/>
              <a:gd name="adj2" fmla="val -8333"/>
              <a:gd name="adj3" fmla="val 17520"/>
              <a:gd name="adj4" fmla="val -148181"/>
            </a:avLst>
          </a:prstGeom>
          <a:ln>
            <a:solidFill>
              <a:srgbClr val="D35A3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pt-BR" sz="900" b="1" dirty="0" err="1"/>
              <a:t>fev</a:t>
            </a:r>
            <a:r>
              <a:rPr lang="pt-BR" sz="900" b="1" dirty="0"/>
              <a:t>/2018</a:t>
            </a:r>
          </a:p>
        </p:txBody>
      </p:sp>
      <p:sp>
        <p:nvSpPr>
          <p:cNvPr id="12" name="Texto Explicativo: Linha 11">
            <a:extLst>
              <a:ext uri="{FF2B5EF4-FFF2-40B4-BE49-F238E27FC236}">
                <a16:creationId xmlns:a16="http://schemas.microsoft.com/office/drawing/2014/main" id="{4A040F4C-0250-4E29-86DE-930B69F931AE}"/>
              </a:ext>
            </a:extLst>
          </p:cNvPr>
          <p:cNvSpPr/>
          <p:nvPr/>
        </p:nvSpPr>
        <p:spPr>
          <a:xfrm>
            <a:off x="6833749" y="3928754"/>
            <a:ext cx="1233057" cy="277064"/>
          </a:xfrm>
          <a:prstGeom prst="borderCallout1">
            <a:avLst>
              <a:gd name="adj1" fmla="val 18750"/>
              <a:gd name="adj2" fmla="val -8333"/>
              <a:gd name="adj3" fmla="val 17520"/>
              <a:gd name="adj4" fmla="val -148181"/>
            </a:avLst>
          </a:prstGeom>
          <a:ln>
            <a:solidFill>
              <a:srgbClr val="D35A3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pt-BR" sz="900" b="1" dirty="0"/>
              <a:t>out/2018</a:t>
            </a:r>
          </a:p>
        </p:txBody>
      </p:sp>
      <p:sp>
        <p:nvSpPr>
          <p:cNvPr id="13" name="Texto Explicativo: Linha 12">
            <a:extLst>
              <a:ext uri="{FF2B5EF4-FFF2-40B4-BE49-F238E27FC236}">
                <a16:creationId xmlns:a16="http://schemas.microsoft.com/office/drawing/2014/main" id="{92D3935A-FB51-44B8-86D6-DC4B132B314A}"/>
              </a:ext>
            </a:extLst>
          </p:cNvPr>
          <p:cNvSpPr/>
          <p:nvPr/>
        </p:nvSpPr>
        <p:spPr>
          <a:xfrm>
            <a:off x="6833749" y="2052492"/>
            <a:ext cx="1233057" cy="277064"/>
          </a:xfrm>
          <a:prstGeom prst="borderCallout1">
            <a:avLst>
              <a:gd name="adj1" fmla="val 18750"/>
              <a:gd name="adj2" fmla="val -8333"/>
              <a:gd name="adj3" fmla="val 17520"/>
              <a:gd name="adj4" fmla="val -148181"/>
            </a:avLst>
          </a:prstGeom>
          <a:ln>
            <a:solidFill>
              <a:srgbClr val="D35A3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pt-BR" sz="800" b="1" dirty="0"/>
              <a:t>08/03/19</a:t>
            </a:r>
          </a:p>
        </p:txBody>
      </p:sp>
      <p:sp>
        <p:nvSpPr>
          <p:cNvPr id="14" name="Texto Explicativo: Linha 13">
            <a:extLst>
              <a:ext uri="{FF2B5EF4-FFF2-40B4-BE49-F238E27FC236}">
                <a16:creationId xmlns:a16="http://schemas.microsoft.com/office/drawing/2014/main" id="{4597AEC4-244E-46F2-B50C-B8F4F8002B3D}"/>
              </a:ext>
            </a:extLst>
          </p:cNvPr>
          <p:cNvSpPr/>
          <p:nvPr/>
        </p:nvSpPr>
        <p:spPr>
          <a:xfrm>
            <a:off x="6833747" y="1586373"/>
            <a:ext cx="1233057" cy="277064"/>
          </a:xfrm>
          <a:prstGeom prst="borderCallout1">
            <a:avLst>
              <a:gd name="adj1" fmla="val 18750"/>
              <a:gd name="adj2" fmla="val -8333"/>
              <a:gd name="adj3" fmla="val 17520"/>
              <a:gd name="adj4" fmla="val -148181"/>
            </a:avLst>
          </a:prstGeom>
          <a:solidFill>
            <a:srgbClr val="D35A3E"/>
          </a:solidFill>
          <a:ln>
            <a:solidFill>
              <a:srgbClr val="D35A3E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t-BR" sz="800" b="1" dirty="0"/>
              <a:t>11/03/19</a:t>
            </a:r>
          </a:p>
        </p:txBody>
      </p:sp>
    </p:spTree>
    <p:extLst>
      <p:ext uri="{BB962C8B-B14F-4D97-AF65-F5344CB8AC3E}">
        <p14:creationId xmlns:p14="http://schemas.microsoft.com/office/powerpoint/2010/main" val="4044568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5EAD8A37-4E9E-45C5-920B-AF623A508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9C46C4C-1F4D-514D-80F2-F835B5D0FD41}" type="slidenum">
              <a:rPr lang="pt-BR" smtClean="0"/>
              <a:pPr algn="ctr"/>
              <a:t>8</a:t>
            </a:fld>
            <a:endParaRPr lang="pt-BR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10E8D98C-17F0-4ADE-97F6-5AE3A82301BA}"/>
              </a:ext>
            </a:extLst>
          </p:cNvPr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Aplicação dos Objetivos Estratégicos</a:t>
            </a:r>
            <a:endParaRPr lang="pt-BR" sz="2000" dirty="0">
              <a:solidFill>
                <a:srgbClr val="919496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029A2FA3-D6F5-491F-BE81-D1892D11E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1997" y="1760061"/>
            <a:ext cx="2613482" cy="2005796"/>
          </a:xfrm>
          <a:prstGeom prst="rect">
            <a:avLst/>
          </a:prstGeom>
        </p:spPr>
      </p:pic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B5D55491-E1ED-44C9-9F78-A5A279AE03D9}"/>
              </a:ext>
            </a:extLst>
          </p:cNvPr>
          <p:cNvGraphicFramePr/>
          <p:nvPr>
            <p:extLst/>
          </p:nvPr>
        </p:nvGraphicFramePr>
        <p:xfrm>
          <a:off x="6835735" y="1760061"/>
          <a:ext cx="1835727" cy="29628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tângulo 6">
            <a:extLst>
              <a:ext uri="{FF2B5EF4-FFF2-40B4-BE49-F238E27FC236}">
                <a16:creationId xmlns:a16="http://schemas.microsoft.com/office/drawing/2014/main" id="{06140D14-AF29-4E51-AB85-A1D9DA116D03}"/>
              </a:ext>
            </a:extLst>
          </p:cNvPr>
          <p:cNvSpPr/>
          <p:nvPr/>
        </p:nvSpPr>
        <p:spPr>
          <a:xfrm>
            <a:off x="7256797" y="885507"/>
            <a:ext cx="1115461" cy="357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1600" b="1" dirty="0"/>
              <a:t>Final</a:t>
            </a:r>
            <a:endParaRPr lang="pt-BR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9A9A102E-08D9-4A4D-A9A5-0BADEADC1E9C}"/>
              </a:ext>
            </a:extLst>
          </p:cNvPr>
          <p:cNvSpPr/>
          <p:nvPr/>
        </p:nvSpPr>
        <p:spPr>
          <a:xfrm>
            <a:off x="3195926" y="891043"/>
            <a:ext cx="2879292" cy="357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1600" b="1" dirty="0"/>
              <a:t>Fases 5 a 9</a:t>
            </a:r>
            <a:endParaRPr lang="pt-BR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C8105C5B-5E7B-4EC6-9150-84475BCEF24D}"/>
              </a:ext>
            </a:extLst>
          </p:cNvPr>
          <p:cNvSpPr/>
          <p:nvPr/>
        </p:nvSpPr>
        <p:spPr>
          <a:xfrm>
            <a:off x="67811" y="3010317"/>
            <a:ext cx="250243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1100" b="1" dirty="0"/>
              <a:t>definição dos </a:t>
            </a:r>
            <a:br>
              <a:rPr lang="pt-BR" sz="1100" b="1" dirty="0"/>
            </a:br>
            <a:r>
              <a:rPr lang="pt-BR" sz="1100" b="1" dirty="0"/>
              <a:t>Objetivos Estratégicos </a:t>
            </a:r>
            <a:br>
              <a:rPr lang="pt-BR" sz="1100" b="1" dirty="0"/>
            </a:br>
            <a:r>
              <a:rPr lang="pt-BR" sz="1100" b="1" dirty="0"/>
              <a:t>para a avaliação multicritério</a:t>
            </a:r>
            <a:endParaRPr lang="pt-BR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E7CD1E37-2804-49F3-81D8-75776915421B}"/>
              </a:ext>
            </a:extLst>
          </p:cNvPr>
          <p:cNvSpPr/>
          <p:nvPr/>
        </p:nvSpPr>
        <p:spPr>
          <a:xfrm>
            <a:off x="6563308" y="1242678"/>
            <a:ext cx="25024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1200" b="1" dirty="0"/>
              <a:t>proposição da carteira de projetos ranqueados</a:t>
            </a:r>
            <a:endParaRPr lang="pt-BR" sz="1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21465ABF-4583-4F64-8438-4DE0B90E55C4}"/>
              </a:ext>
            </a:extLst>
          </p:cNvPr>
          <p:cNvSpPr/>
          <p:nvPr/>
        </p:nvSpPr>
        <p:spPr>
          <a:xfrm>
            <a:off x="356840" y="2806257"/>
            <a:ext cx="19449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1400" b="1" dirty="0"/>
              <a:t>Fase 3</a:t>
            </a:r>
            <a:endParaRPr lang="pt-BR" sz="1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8940D505-7BD8-4AE5-9268-73EE8452F27B}"/>
              </a:ext>
            </a:extLst>
          </p:cNvPr>
          <p:cNvSpPr/>
          <p:nvPr/>
        </p:nvSpPr>
        <p:spPr>
          <a:xfrm>
            <a:off x="62917" y="1145816"/>
            <a:ext cx="250243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1100" b="1" dirty="0"/>
              <a:t>diagnóstico das </a:t>
            </a:r>
            <a:br>
              <a:rPr lang="pt-BR" sz="1100" b="1" dirty="0"/>
            </a:br>
            <a:r>
              <a:rPr lang="pt-BR" sz="1100" b="1" dirty="0"/>
              <a:t>necessidades da MMP</a:t>
            </a:r>
            <a:endParaRPr lang="pt-BR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CD074485-DB5E-43B3-9311-46F304268CAE}"/>
              </a:ext>
            </a:extLst>
          </p:cNvPr>
          <p:cNvSpPr/>
          <p:nvPr/>
        </p:nvSpPr>
        <p:spPr>
          <a:xfrm>
            <a:off x="588818" y="935774"/>
            <a:ext cx="14255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1400" b="1" dirty="0"/>
              <a:t>Fase 2</a:t>
            </a:r>
            <a:endParaRPr lang="pt-BR" sz="1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Mapa da MacrometrÃ³pole Paulista">
            <a:extLst>
              <a:ext uri="{FF2B5EF4-FFF2-40B4-BE49-F238E27FC236}">
                <a16:creationId xmlns:a16="http://schemas.microsoft.com/office/drawing/2014/main" id="{D07AB931-C8DE-4EDF-A124-C6837424D5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12" y="1579900"/>
            <a:ext cx="1875045" cy="111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eta: para a Direita 16">
            <a:extLst>
              <a:ext uri="{FF2B5EF4-FFF2-40B4-BE49-F238E27FC236}">
                <a16:creationId xmlns:a16="http://schemas.microsoft.com/office/drawing/2014/main" id="{C82B9B09-D2B8-47B9-B31F-FE6C9D993CCB}"/>
              </a:ext>
            </a:extLst>
          </p:cNvPr>
          <p:cNvSpPr/>
          <p:nvPr/>
        </p:nvSpPr>
        <p:spPr>
          <a:xfrm>
            <a:off x="2511346" y="1749814"/>
            <a:ext cx="464127" cy="600164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Seta: para a Direita 19">
            <a:extLst>
              <a:ext uri="{FF2B5EF4-FFF2-40B4-BE49-F238E27FC236}">
                <a16:creationId xmlns:a16="http://schemas.microsoft.com/office/drawing/2014/main" id="{C4CEF1DD-B2F3-4210-A762-E0387509AD42}"/>
              </a:ext>
            </a:extLst>
          </p:cNvPr>
          <p:cNvSpPr/>
          <p:nvPr/>
        </p:nvSpPr>
        <p:spPr>
          <a:xfrm>
            <a:off x="2456478" y="3697602"/>
            <a:ext cx="464127" cy="600164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0ACA515D-7D48-4C9C-8501-86BDD8A67409}"/>
              </a:ext>
            </a:extLst>
          </p:cNvPr>
          <p:cNvSpPr/>
          <p:nvPr/>
        </p:nvSpPr>
        <p:spPr>
          <a:xfrm>
            <a:off x="3031132" y="1179007"/>
            <a:ext cx="324922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1100" b="1" dirty="0"/>
              <a:t>proposição de projetos para o atendimento das necessidades de transporte de passageiros e carga na e pela MMP </a:t>
            </a:r>
          </a:p>
        </p:txBody>
      </p:sp>
      <p:sp>
        <p:nvSpPr>
          <p:cNvPr id="22" name="Seta: para a Direita 21">
            <a:extLst>
              <a:ext uri="{FF2B5EF4-FFF2-40B4-BE49-F238E27FC236}">
                <a16:creationId xmlns:a16="http://schemas.microsoft.com/office/drawing/2014/main" id="{DC74A103-8E6F-4B6B-9E2C-F09D61CD475C}"/>
              </a:ext>
            </a:extLst>
          </p:cNvPr>
          <p:cNvSpPr/>
          <p:nvPr/>
        </p:nvSpPr>
        <p:spPr>
          <a:xfrm>
            <a:off x="6216871" y="2614688"/>
            <a:ext cx="464127" cy="600164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5F0183DA-0A64-4545-907C-742DB930F08D}"/>
              </a:ext>
            </a:extLst>
          </p:cNvPr>
          <p:cNvSpPr/>
          <p:nvPr/>
        </p:nvSpPr>
        <p:spPr>
          <a:xfrm>
            <a:off x="3261997" y="3765857"/>
            <a:ext cx="2867926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pt-BR" sz="1100" b="1" dirty="0"/>
              <a:t>+ avaliação dos impactos dos projetos </a:t>
            </a:r>
          </a:p>
          <a:p>
            <a:pPr algn="ctr">
              <a:spcAft>
                <a:spcPts val="600"/>
              </a:spcAft>
            </a:pPr>
            <a:r>
              <a:rPr lang="pt-BR" sz="1100" b="1" dirty="0"/>
              <a:t>+ diretrizes de implantação</a:t>
            </a:r>
          </a:p>
          <a:p>
            <a:pPr algn="ctr">
              <a:spcAft>
                <a:spcPts val="600"/>
              </a:spcAft>
            </a:pPr>
            <a:r>
              <a:rPr lang="pt-BR" sz="1100" b="1" dirty="0"/>
              <a:t>+ aplicação da matriz multicritério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833F150B-D05F-4ECA-B722-6C941D68EBC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2913" y="3703775"/>
            <a:ext cx="2030303" cy="129233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07869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4FE32C85-91E9-42D1-8C2B-92750C24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9C46C4C-1F4D-514D-80F2-F835B5D0FD41}" type="slidenum">
              <a:rPr lang="pt-BR" smtClean="0"/>
              <a:pPr algn="ctr"/>
              <a:t>9</a:t>
            </a:fld>
            <a:endParaRPr lang="pt-BR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DFDB717-99B2-446E-BCCC-5EB8E8D64969}"/>
              </a:ext>
            </a:extLst>
          </p:cNvPr>
          <p:cNvSpPr/>
          <p:nvPr/>
        </p:nvSpPr>
        <p:spPr>
          <a:xfrm>
            <a:off x="356840" y="232386"/>
            <a:ext cx="6701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Estudos de planos de referência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1BA5DEBC-5F17-42FF-A7CE-4A9255CE5056}"/>
              </a:ext>
            </a:extLst>
          </p:cNvPr>
          <p:cNvSpPr/>
          <p:nvPr/>
        </p:nvSpPr>
        <p:spPr>
          <a:xfrm>
            <a:off x="223025" y="1143714"/>
            <a:ext cx="8129238" cy="310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dirty="0"/>
              <a:t>Este levantamento englobou a análise de: </a:t>
            </a: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703F171E-1DF5-4466-B5CF-0C5B8CD4E6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9906468"/>
              </p:ext>
            </p:extLst>
          </p:nvPr>
        </p:nvGraphicFramePr>
        <p:xfrm>
          <a:off x="1380640" y="1299173"/>
          <a:ext cx="6096000" cy="2351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007130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8037</TotalTime>
  <Words>1140</Words>
  <Application>Microsoft Office PowerPoint</Application>
  <PresentationFormat>Apresentação na tela (16:9)</PresentationFormat>
  <Paragraphs>228</Paragraphs>
  <Slides>30</Slides>
  <Notes>4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30</vt:i4>
      </vt:variant>
    </vt:vector>
  </HeadingPairs>
  <TitlesOfParts>
    <vt:vector size="37" baseType="lpstr">
      <vt:lpstr>Arial</vt:lpstr>
      <vt:lpstr>Calibri</vt:lpstr>
      <vt:lpstr>Calibri Light</vt:lpstr>
      <vt:lpstr>Century Gothic</vt:lpstr>
      <vt:lpstr>Myriad Pro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Ponderação dos OE´s do PAM -TL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subject/>
  <dc:creator>Usuário do Microsoft Office</dc:creator>
  <cp:keywords/>
  <dc:description/>
  <cp:lastModifiedBy>Roberto Camanho</cp:lastModifiedBy>
  <cp:revision>188</cp:revision>
  <dcterms:created xsi:type="dcterms:W3CDTF">2018-06-28T16:48:12Z</dcterms:created>
  <dcterms:modified xsi:type="dcterms:W3CDTF">2019-03-11T00:49:27Z</dcterms:modified>
  <cp:category/>
</cp:coreProperties>
</file>